
<file path=[Content_Types].xml><?xml version="1.0" encoding="utf-8"?>
<Types xmlns="http://schemas.openxmlformats.org/package/2006/content-types">
  <Default Extension="jpg" ContentType="image/jp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70" r:id="rId12"/>
    <p:sldId id="266" r:id="rId13"/>
    <p:sldId id="267" r:id="rId14"/>
    <p:sldId id="268" r:id="rId15"/>
    <p:sldId id="271" r:id="rId16"/>
  </p:sldIdLst>
  <p:sldSz cx="4610100" cy="3460750"/>
  <p:notesSz cx="4610100" cy="34607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6" autoAdjust="0"/>
    <p:restoredTop sz="51977" autoAdjust="0"/>
  </p:normalViewPr>
  <p:slideViewPr>
    <p:cSldViewPr>
      <p:cViewPr varScale="1">
        <p:scale>
          <a:sx n="115" d="100"/>
          <a:sy n="115" d="100"/>
        </p:scale>
        <p:origin x="1733"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997075" cy="1730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2611438" y="0"/>
            <a:ext cx="1997075" cy="173038"/>
          </a:xfrm>
          <a:prstGeom prst="rect">
            <a:avLst/>
          </a:prstGeom>
        </p:spPr>
        <p:txBody>
          <a:bodyPr vert="horz" lIns="91440" tIns="45720" rIns="91440" bIns="45720" rtlCol="0"/>
          <a:lstStyle>
            <a:lvl1pPr algn="r">
              <a:defRPr sz="1200"/>
            </a:lvl1pPr>
          </a:lstStyle>
          <a:p>
            <a:fld id="{530B4E31-9CE4-44E7-BE1B-53D2C15C4FCF}" type="datetimeFigureOut">
              <a:rPr lang="en-GB" smtClean="0"/>
              <a:t>03/09/2024</a:t>
            </a:fld>
            <a:endParaRPr lang="en-GB"/>
          </a:p>
        </p:txBody>
      </p:sp>
      <p:sp>
        <p:nvSpPr>
          <p:cNvPr id="4" name="Slide Image Placeholder 3"/>
          <p:cNvSpPr>
            <a:spLocks noGrp="1" noRot="1" noChangeAspect="1"/>
          </p:cNvSpPr>
          <p:nvPr>
            <p:ph type="sldImg" idx="2"/>
          </p:nvPr>
        </p:nvSpPr>
        <p:spPr>
          <a:xfrm>
            <a:off x="1527175" y="433388"/>
            <a:ext cx="1555750" cy="11668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460375" y="1665288"/>
            <a:ext cx="3689350" cy="136366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3287713"/>
            <a:ext cx="1997075" cy="1730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2611438" y="3287713"/>
            <a:ext cx="1997075" cy="173037"/>
          </a:xfrm>
          <a:prstGeom prst="rect">
            <a:avLst/>
          </a:prstGeom>
        </p:spPr>
        <p:txBody>
          <a:bodyPr vert="horz" lIns="91440" tIns="45720" rIns="91440" bIns="45720" rtlCol="0" anchor="b"/>
          <a:lstStyle>
            <a:lvl1pPr algn="r">
              <a:defRPr sz="1200"/>
            </a:lvl1pPr>
          </a:lstStyle>
          <a:p>
            <a:fld id="{0C434943-2292-4214-8DCE-21C87AB7AEB8}" type="slidenum">
              <a:rPr lang="en-GB" smtClean="0"/>
              <a:t>‹#›</a:t>
            </a:fld>
            <a:endParaRPr lang="en-GB"/>
          </a:p>
        </p:txBody>
      </p:sp>
    </p:spTree>
    <p:extLst>
      <p:ext uri="{BB962C8B-B14F-4D97-AF65-F5344CB8AC3E}">
        <p14:creationId xmlns:p14="http://schemas.microsoft.com/office/powerpoint/2010/main" val="1144700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Hello everyone. I will be presenting my research on generating tree genus classification and change maps to assist in mitigating climate change. This study integrates Sentinel-2 satellite imagery and climate data to enhance tree genus classification accuracy and understand the impact of climate changes on tree distributions. Let’s get started.</a:t>
            </a:r>
          </a:p>
          <a:p>
            <a:endParaRPr lang="en-GB" dirty="0"/>
          </a:p>
        </p:txBody>
      </p:sp>
      <p:sp>
        <p:nvSpPr>
          <p:cNvPr id="4" name="Slide Number Placeholder 3"/>
          <p:cNvSpPr>
            <a:spLocks noGrp="1"/>
          </p:cNvSpPr>
          <p:nvPr>
            <p:ph type="sldNum" sz="quarter" idx="5"/>
          </p:nvPr>
        </p:nvSpPr>
        <p:spPr/>
        <p:txBody>
          <a:bodyPr/>
          <a:lstStyle/>
          <a:p>
            <a:fld id="{0C434943-2292-4214-8DCE-21C87AB7AEB8}" type="slidenum">
              <a:rPr lang="en-GB" smtClean="0"/>
              <a:t>1</a:t>
            </a:fld>
            <a:endParaRPr lang="en-GB"/>
          </a:p>
        </p:txBody>
      </p:sp>
    </p:spTree>
    <p:extLst>
      <p:ext uri="{BB962C8B-B14F-4D97-AF65-F5344CB8AC3E}">
        <p14:creationId xmlns:p14="http://schemas.microsoft.com/office/powerpoint/2010/main" val="370374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part of the study, I focused on selecting key meteorological data relevant to tree genus classification.</a:t>
            </a:r>
          </a:p>
          <a:p>
            <a:endParaRPr lang="en-GB" dirty="0"/>
          </a:p>
          <a:p>
            <a:r>
              <a:rPr lang="en-GB" dirty="0"/>
              <a:t>The ERA5 dataset offers detailed, high-resolution climate data, including variables like temperature, precipitation, and soil moisture, which are critical for understanding climate impact on ecosystems. There’s a lot more about this dataset that could be said, but that would not fit here.</a:t>
            </a:r>
          </a:p>
          <a:p>
            <a:endParaRPr lang="en-GB" dirty="0"/>
          </a:p>
          <a:p>
            <a:r>
              <a:rPr lang="en-GB" dirty="0"/>
              <a:t>This figure summarizes the selected variables, showing the median and quantiles for the selected variables on the y-axes for the years between 2020 and 2024.</a:t>
            </a:r>
          </a:p>
          <a:p>
            <a:endParaRPr lang="en-GB" dirty="0"/>
          </a:p>
          <a:p>
            <a:r>
              <a:rPr lang="en-GB" dirty="0"/>
              <a:t>As you can see on the top left, even though the region is limited to Europe, it covers a relatively broad temperature gradient, as an example.</a:t>
            </a:r>
          </a:p>
        </p:txBody>
      </p:sp>
      <p:sp>
        <p:nvSpPr>
          <p:cNvPr id="4" name="Slide Number Placeholder 3"/>
          <p:cNvSpPr>
            <a:spLocks noGrp="1"/>
          </p:cNvSpPr>
          <p:nvPr>
            <p:ph type="sldNum" sz="quarter" idx="5"/>
          </p:nvPr>
        </p:nvSpPr>
        <p:spPr/>
        <p:txBody>
          <a:bodyPr/>
          <a:lstStyle/>
          <a:p>
            <a:fld id="{0C434943-2292-4214-8DCE-21C87AB7AEB8}" type="slidenum">
              <a:rPr lang="en-GB" smtClean="0"/>
              <a:t>10</a:t>
            </a:fld>
            <a:endParaRPr lang="en-GB"/>
          </a:p>
        </p:txBody>
      </p:sp>
    </p:spTree>
    <p:extLst>
      <p:ext uri="{BB962C8B-B14F-4D97-AF65-F5344CB8AC3E}">
        <p14:creationId xmlns:p14="http://schemas.microsoft.com/office/powerpoint/2010/main" val="95550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presents the class analysis and validation results. </a:t>
            </a:r>
          </a:p>
          <a:p>
            <a:endParaRPr lang="en-GB" dirty="0"/>
          </a:p>
          <a:p>
            <a:r>
              <a:rPr lang="en-GB" dirty="0"/>
              <a:t>The model's performance is closely tied to the amount of training data available for each tree genus. </a:t>
            </a:r>
          </a:p>
          <a:p>
            <a:endParaRPr lang="en-GB" dirty="0"/>
          </a:p>
          <a:p>
            <a:r>
              <a:rPr lang="en-GB" dirty="0"/>
              <a:t>Genera with fewer samples show poorer accuracy, with an f2 score as low as 0.11. </a:t>
            </a:r>
          </a:p>
          <a:p>
            <a:endParaRPr lang="en-GB" dirty="0"/>
          </a:p>
          <a:p>
            <a:r>
              <a:rPr lang="en-GB" dirty="0"/>
              <a:t>While the most prominent genus shows the highest f2 score of 0.82.</a:t>
            </a:r>
          </a:p>
          <a:p>
            <a:endParaRPr lang="en-GB" dirty="0"/>
          </a:p>
          <a:p>
            <a:r>
              <a:rPr lang="en-GB" dirty="0"/>
              <a:t>The scatter plot on the bottom illustrates a positive correlation between the number of training samples and the model’s accuracy.</a:t>
            </a:r>
          </a:p>
        </p:txBody>
      </p:sp>
      <p:sp>
        <p:nvSpPr>
          <p:cNvPr id="4" name="Slide Number Placeholder 3"/>
          <p:cNvSpPr>
            <a:spLocks noGrp="1"/>
          </p:cNvSpPr>
          <p:nvPr>
            <p:ph type="sldNum" sz="quarter" idx="5"/>
          </p:nvPr>
        </p:nvSpPr>
        <p:spPr/>
        <p:txBody>
          <a:bodyPr/>
          <a:lstStyle/>
          <a:p>
            <a:fld id="{0C434943-2292-4214-8DCE-21C87AB7AEB8}" type="slidenum">
              <a:rPr lang="en-GB" smtClean="0"/>
              <a:t>11</a:t>
            </a:fld>
            <a:endParaRPr lang="en-GB"/>
          </a:p>
        </p:txBody>
      </p:sp>
    </p:spTree>
    <p:extLst>
      <p:ext uri="{BB962C8B-B14F-4D97-AF65-F5344CB8AC3E}">
        <p14:creationId xmlns:p14="http://schemas.microsoft.com/office/powerpoint/2010/main" val="1347167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took two approaches to </a:t>
            </a:r>
            <a:r>
              <a:rPr lang="en-GB" dirty="0" err="1"/>
              <a:t>analyze</a:t>
            </a:r>
            <a:r>
              <a:rPr lang="en-GB" dirty="0"/>
              <a:t> the relationship between tree genera and climate.</a:t>
            </a:r>
          </a:p>
          <a:p>
            <a:endParaRPr lang="en-GB" dirty="0"/>
          </a:p>
          <a:p>
            <a:r>
              <a:rPr lang="en-GB" dirty="0"/>
              <a:t> The first approach used Pearson correlation to compare changes in tree genera with shifts in meteorological conditions from 2020 to 2024. </a:t>
            </a:r>
          </a:p>
          <a:p>
            <a:endParaRPr lang="en-GB" dirty="0"/>
          </a:p>
          <a:p>
            <a:r>
              <a:rPr lang="en-GB" dirty="0"/>
              <a:t>The results showed no significant correlations, suggesting that the major tree genera remained stable during this short-term period.</a:t>
            </a:r>
          </a:p>
        </p:txBody>
      </p:sp>
      <p:sp>
        <p:nvSpPr>
          <p:cNvPr id="4" name="Slide Number Placeholder 3"/>
          <p:cNvSpPr>
            <a:spLocks noGrp="1"/>
          </p:cNvSpPr>
          <p:nvPr>
            <p:ph type="sldNum" sz="quarter" idx="5"/>
          </p:nvPr>
        </p:nvSpPr>
        <p:spPr/>
        <p:txBody>
          <a:bodyPr/>
          <a:lstStyle/>
          <a:p>
            <a:fld id="{0C434943-2292-4214-8DCE-21C87AB7AEB8}" type="slidenum">
              <a:rPr lang="en-GB" smtClean="0"/>
              <a:t>12</a:t>
            </a:fld>
            <a:endParaRPr lang="en-GB"/>
          </a:p>
        </p:txBody>
      </p:sp>
    </p:spTree>
    <p:extLst>
      <p:ext uri="{BB962C8B-B14F-4D97-AF65-F5344CB8AC3E}">
        <p14:creationId xmlns:p14="http://schemas.microsoft.com/office/powerpoint/2010/main" val="72884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second approach in exploring the relationship between climate change and tree genera, I developed a regression model using meteorological changes as predictors. Despite using a robust approach with a narrow, fully-connected neural network and the Huber loss function, the model performed poorly. The R-Squared values were low or negative, and the mean absolute error values were high, indicating that the chosen climate variables did not meaningfully explain the changes in tree genera distributions.</a:t>
            </a:r>
          </a:p>
        </p:txBody>
      </p:sp>
      <p:sp>
        <p:nvSpPr>
          <p:cNvPr id="4" name="Slide Number Placeholder 3"/>
          <p:cNvSpPr>
            <a:spLocks noGrp="1"/>
          </p:cNvSpPr>
          <p:nvPr>
            <p:ph type="sldNum" sz="quarter" idx="5"/>
          </p:nvPr>
        </p:nvSpPr>
        <p:spPr/>
        <p:txBody>
          <a:bodyPr/>
          <a:lstStyle/>
          <a:p>
            <a:fld id="{0C434943-2292-4214-8DCE-21C87AB7AEB8}" type="slidenum">
              <a:rPr lang="en-GB" smtClean="0"/>
              <a:t>13</a:t>
            </a:fld>
            <a:endParaRPr lang="en-GB"/>
          </a:p>
        </p:txBody>
      </p:sp>
    </p:spTree>
    <p:extLst>
      <p:ext uri="{BB962C8B-B14F-4D97-AF65-F5344CB8AC3E}">
        <p14:creationId xmlns:p14="http://schemas.microsoft.com/office/powerpoint/2010/main" val="3772543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classification model identified tree genera with large performance variations based on the amount of training data for each genus. Climate data analysis revealed minimal short-term impacts on prominent tree genera within Europe, although potential long-term effects and impacts on less common species were not explored.</a:t>
            </a:r>
          </a:p>
          <a:p>
            <a:endParaRPr lang="en-GB" dirty="0"/>
          </a:p>
          <a:p>
            <a:r>
              <a:rPr lang="en-GB" dirty="0"/>
              <a:t>The model demonstrated strong classification accuracy for well-represented genera but struggled with less common ones due to class imbalance. Climate change correlations were limited, suggesting the need for further investigation into long-term trends and less common tree genera.</a:t>
            </a:r>
          </a:p>
          <a:p>
            <a:endParaRPr lang="en-GB" dirty="0"/>
          </a:p>
          <a:p>
            <a:r>
              <a:rPr lang="en-GB" dirty="0"/>
              <a:t>These findings highlight the effectiveness of current models but also point to the need for additional research. Future studies should explore long-term climate impacts using Landsat, refine models for underrepresented genera, and consider integrating more diverse data sources to improve overall predictive power.</a:t>
            </a:r>
          </a:p>
        </p:txBody>
      </p:sp>
      <p:sp>
        <p:nvSpPr>
          <p:cNvPr id="4" name="Slide Number Placeholder 3"/>
          <p:cNvSpPr>
            <a:spLocks noGrp="1"/>
          </p:cNvSpPr>
          <p:nvPr>
            <p:ph type="sldNum" sz="quarter" idx="5"/>
          </p:nvPr>
        </p:nvSpPr>
        <p:spPr/>
        <p:txBody>
          <a:bodyPr/>
          <a:lstStyle/>
          <a:p>
            <a:fld id="{0C434943-2292-4214-8DCE-21C87AB7AEB8}" type="slidenum">
              <a:rPr lang="en-GB" smtClean="0"/>
              <a:t>14</a:t>
            </a:fld>
            <a:endParaRPr lang="en-GB"/>
          </a:p>
        </p:txBody>
      </p:sp>
    </p:spTree>
    <p:extLst>
      <p:ext uri="{BB962C8B-B14F-4D97-AF65-F5344CB8AC3E}">
        <p14:creationId xmlns:p14="http://schemas.microsoft.com/office/powerpoint/2010/main" val="3398029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end of my presentation. Thank you for listening and I am happy to further discuss the project over email or Teams. </a:t>
            </a:r>
          </a:p>
        </p:txBody>
      </p:sp>
      <p:sp>
        <p:nvSpPr>
          <p:cNvPr id="4" name="Slide Number Placeholder 3"/>
          <p:cNvSpPr>
            <a:spLocks noGrp="1"/>
          </p:cNvSpPr>
          <p:nvPr>
            <p:ph type="sldNum" sz="quarter" idx="5"/>
          </p:nvPr>
        </p:nvSpPr>
        <p:spPr/>
        <p:txBody>
          <a:bodyPr/>
          <a:lstStyle/>
          <a:p>
            <a:fld id="{0C434943-2292-4214-8DCE-21C87AB7AEB8}" type="slidenum">
              <a:rPr lang="en-GB" smtClean="0"/>
              <a:t>15</a:t>
            </a:fld>
            <a:endParaRPr lang="en-GB"/>
          </a:p>
        </p:txBody>
      </p:sp>
    </p:spTree>
    <p:extLst>
      <p:ext uri="{BB962C8B-B14F-4D97-AF65-F5344CB8AC3E}">
        <p14:creationId xmlns:p14="http://schemas.microsoft.com/office/powerpoint/2010/main" val="59284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objectives of this research were: 1) To develop a robust classification model for tree genera using Sentinel-2 imagery, 2) To </a:t>
            </a:r>
            <a:r>
              <a:rPr lang="en-GB" dirty="0" err="1"/>
              <a:t>analyze</a:t>
            </a:r>
            <a:r>
              <a:rPr lang="en-GB" dirty="0"/>
              <a:t> how different seasonal and band combinations impact model performance, 3) To evaluate the influence of climate variables on tree genus distributions, and 4) To assess the effectiveness of incorporating climate data into the classification process for understanding changes in tree distributions.</a:t>
            </a:r>
          </a:p>
          <a:p>
            <a:endParaRPr lang="en-GB" dirty="0"/>
          </a:p>
        </p:txBody>
      </p:sp>
      <p:sp>
        <p:nvSpPr>
          <p:cNvPr id="4" name="Slide Number Placeholder 3"/>
          <p:cNvSpPr>
            <a:spLocks noGrp="1"/>
          </p:cNvSpPr>
          <p:nvPr>
            <p:ph type="sldNum" sz="quarter" idx="5"/>
          </p:nvPr>
        </p:nvSpPr>
        <p:spPr/>
        <p:txBody>
          <a:bodyPr/>
          <a:lstStyle/>
          <a:p>
            <a:fld id="{0C434943-2292-4214-8DCE-21C87AB7AEB8}" type="slidenum">
              <a:rPr lang="en-GB" smtClean="0"/>
              <a:t>2</a:t>
            </a:fld>
            <a:endParaRPr lang="en-GB"/>
          </a:p>
        </p:txBody>
      </p:sp>
    </p:spTree>
    <p:extLst>
      <p:ext uri="{BB962C8B-B14F-4D97-AF65-F5344CB8AC3E}">
        <p14:creationId xmlns:p14="http://schemas.microsoft.com/office/powerpoint/2010/main" val="2337114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motivation behind feature selection was that the full dataset can approach 1 Terabyte. The figure on this slide presents the performance of the convolutional neural network model across different seasonal combinations, and it can be quite detailed, so let's break it down.</a:t>
            </a:r>
          </a:p>
          <a:p>
            <a:endParaRPr lang="en-GB" dirty="0"/>
          </a:p>
          <a:p>
            <a:r>
              <a:rPr lang="en-GB" dirty="0"/>
              <a:t>The y-axis shows the performance metrics of the model, while the x-axis represents the different season combinations used for training and validation. For example, the leftmost point represents the model trained using only spring data, while the rightmost point represents the use of all available seasons.</a:t>
            </a:r>
          </a:p>
          <a:p>
            <a:endParaRPr lang="en-GB" dirty="0"/>
          </a:p>
          <a:p>
            <a:r>
              <a:rPr lang="en-GB" dirty="0"/>
              <a:t>The red combination highlights the use of Long Short-Term Memory (LSTM) in addition to convolutions, which aims to capture temporal dynamics alongside spatial patterns. Unfortunately, it showed no improvement over using only convolutions.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Various metrics were used but for simplicity I would like to focus on the weighted f1-score.</a:t>
            </a:r>
          </a:p>
          <a:p>
            <a:endParaRPr lang="en-GB" dirty="0"/>
          </a:p>
          <a:p>
            <a:r>
              <a:rPr lang="en-GB" dirty="0"/>
              <a:t>A key takeaway from this figure is that including multiple seasons does not substantially enhance the model's performance compared to using just summer data. However, using all seasons considerably increases the data volume by over 500 Gigabytes.</a:t>
            </a:r>
          </a:p>
          <a:p>
            <a:endParaRPr lang="en-GB" dirty="0"/>
          </a:p>
          <a:p>
            <a:r>
              <a:rPr lang="en-GB" dirty="0"/>
              <a:t>This suggests that adding more seasons might offer slight improvements in accuracy, but the trade-off in storage and processing requirements may not be justified. Hence, I focused on summer months only.</a:t>
            </a:r>
          </a:p>
          <a:p>
            <a:endParaRPr lang="en-GB" dirty="0"/>
          </a:p>
        </p:txBody>
      </p:sp>
      <p:sp>
        <p:nvSpPr>
          <p:cNvPr id="4" name="Slide Number Placeholder 3"/>
          <p:cNvSpPr>
            <a:spLocks noGrp="1"/>
          </p:cNvSpPr>
          <p:nvPr>
            <p:ph type="sldNum" sz="quarter" idx="5"/>
          </p:nvPr>
        </p:nvSpPr>
        <p:spPr/>
        <p:txBody>
          <a:bodyPr/>
          <a:lstStyle/>
          <a:p>
            <a:fld id="{0C434943-2292-4214-8DCE-21C87AB7AEB8}" type="slidenum">
              <a:rPr lang="en-GB" smtClean="0"/>
              <a:t>3</a:t>
            </a:fld>
            <a:endParaRPr lang="en-GB"/>
          </a:p>
        </p:txBody>
      </p:sp>
    </p:spTree>
    <p:extLst>
      <p:ext uri="{BB962C8B-B14F-4D97-AF65-F5344CB8AC3E}">
        <p14:creationId xmlns:p14="http://schemas.microsoft.com/office/powerpoint/2010/main" val="402228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similar analysis was conducted for the Sentinel-2 bands, which involved evaluating approximately 1,000 different band combinations.</a:t>
            </a:r>
          </a:p>
          <a:p>
            <a:r>
              <a:rPr lang="en-GB" dirty="0"/>
              <a:t>Due to the extensive number of combinations, the analysis was divided into two steps. The initial step, as shown here, involved grouping the bands by similarity to simplify the evaluation process.</a:t>
            </a:r>
          </a:p>
          <a:p>
            <a:endParaRPr lang="en-GB" dirty="0"/>
          </a:p>
          <a:p>
            <a:r>
              <a:rPr lang="en-GB" dirty="0"/>
              <a:t>Focusing on the weighted F1 score for simplicity, there are notable differences in performance among the various combinations.</a:t>
            </a:r>
          </a:p>
          <a:p>
            <a:endParaRPr lang="en-GB" dirty="0"/>
          </a:p>
          <a:p>
            <a:r>
              <a:rPr lang="en-GB" dirty="0"/>
              <a:t>For example, a significant difference of nearly 10% is evident between using the band B2 alone and the combination of bands B2, B3, and B4.</a:t>
            </a:r>
          </a:p>
        </p:txBody>
      </p:sp>
      <p:sp>
        <p:nvSpPr>
          <p:cNvPr id="4" name="Slide Number Placeholder 3"/>
          <p:cNvSpPr>
            <a:spLocks noGrp="1"/>
          </p:cNvSpPr>
          <p:nvPr>
            <p:ph type="sldNum" sz="quarter" idx="5"/>
          </p:nvPr>
        </p:nvSpPr>
        <p:spPr/>
        <p:txBody>
          <a:bodyPr/>
          <a:lstStyle/>
          <a:p>
            <a:fld id="{0C434943-2292-4214-8DCE-21C87AB7AEB8}" type="slidenum">
              <a:rPr lang="en-GB" smtClean="0"/>
              <a:t>4</a:t>
            </a:fld>
            <a:endParaRPr lang="en-GB"/>
          </a:p>
        </p:txBody>
      </p:sp>
    </p:spTree>
    <p:extLst>
      <p:ext uri="{BB962C8B-B14F-4D97-AF65-F5344CB8AC3E}">
        <p14:creationId xmlns:p14="http://schemas.microsoft.com/office/powerpoint/2010/main" val="209649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second step of the analysis, bands with an acceptable trade-off in score loss were evaluated. </a:t>
            </a:r>
          </a:p>
          <a:p>
            <a:endParaRPr lang="en-GB" dirty="0"/>
          </a:p>
          <a:p>
            <a:r>
              <a:rPr lang="en-GB" dirty="0"/>
              <a:t>The combinations now showed smaller variability in score loss. Notably, 3-band combinations like B3, B8, and B11 performed nearly as well as using all bands.</a:t>
            </a:r>
          </a:p>
          <a:p>
            <a:endParaRPr lang="en-GB" dirty="0"/>
          </a:p>
          <a:p>
            <a:r>
              <a:rPr lang="en-GB" dirty="0"/>
              <a:t>I decided to select the 4 bands: B3, B6, B8, and B11, as they offered a good balance between performance and data size. This choice reduced the dataset size from about 200 Gigabytes to 50 Gigabytes. Alternative 3-band and 2-band combinations also seemed viable.</a:t>
            </a:r>
          </a:p>
        </p:txBody>
      </p:sp>
      <p:sp>
        <p:nvSpPr>
          <p:cNvPr id="4" name="Slide Number Placeholder 3"/>
          <p:cNvSpPr>
            <a:spLocks noGrp="1"/>
          </p:cNvSpPr>
          <p:nvPr>
            <p:ph type="sldNum" sz="quarter" idx="5"/>
          </p:nvPr>
        </p:nvSpPr>
        <p:spPr/>
        <p:txBody>
          <a:bodyPr/>
          <a:lstStyle/>
          <a:p>
            <a:fld id="{0C434943-2292-4214-8DCE-21C87AB7AEB8}" type="slidenum">
              <a:rPr lang="en-GB" smtClean="0"/>
              <a:t>5</a:t>
            </a:fld>
            <a:endParaRPr lang="en-GB"/>
          </a:p>
        </p:txBody>
      </p:sp>
    </p:spTree>
    <p:extLst>
      <p:ext uri="{BB962C8B-B14F-4D97-AF65-F5344CB8AC3E}">
        <p14:creationId xmlns:p14="http://schemas.microsoft.com/office/powerpoint/2010/main" val="337669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Curiosity led me to integrate soil composition and elevation data into the analysis.</a:t>
            </a:r>
          </a:p>
          <a:p>
            <a:endParaRPr lang="en-GB" dirty="0"/>
          </a:p>
          <a:p>
            <a:r>
              <a:rPr lang="en-GB" dirty="0"/>
              <a:t>However, these additional sources provided little improvement over using Sentinel-2 data alone, as shown in the figure.</a:t>
            </a:r>
          </a:p>
          <a:p>
            <a:endParaRPr lang="en-GB" dirty="0"/>
          </a:p>
          <a:p>
            <a:r>
              <a:rPr lang="en-GB" dirty="0"/>
              <a:t>It’s worth noting that </a:t>
            </a:r>
            <a:r>
              <a:rPr lang="en-GB" dirty="0" err="1"/>
              <a:t>SoilGrids</a:t>
            </a:r>
            <a:r>
              <a:rPr lang="en-GB" dirty="0"/>
              <a:t>, the soil composition dataset, performed relatively well by itself, with an F1 score only a few percentage points below that of Sentinel-2.</a:t>
            </a:r>
          </a:p>
        </p:txBody>
      </p:sp>
      <p:sp>
        <p:nvSpPr>
          <p:cNvPr id="4" name="Slide Number Placeholder 3"/>
          <p:cNvSpPr>
            <a:spLocks noGrp="1"/>
          </p:cNvSpPr>
          <p:nvPr>
            <p:ph type="sldNum" sz="quarter" idx="5"/>
          </p:nvPr>
        </p:nvSpPr>
        <p:spPr/>
        <p:txBody>
          <a:bodyPr/>
          <a:lstStyle/>
          <a:p>
            <a:fld id="{0C434943-2292-4214-8DCE-21C87AB7AEB8}" type="slidenum">
              <a:rPr lang="en-GB" smtClean="0"/>
              <a:t>6</a:t>
            </a:fld>
            <a:endParaRPr lang="en-GB"/>
          </a:p>
        </p:txBody>
      </p:sp>
    </p:spTree>
    <p:extLst>
      <p:ext uri="{BB962C8B-B14F-4D97-AF65-F5344CB8AC3E}">
        <p14:creationId xmlns:p14="http://schemas.microsoft.com/office/powerpoint/2010/main" val="3813829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Hyperparameter optimization was conducted in two phases. Initially, I explored a broad search space to identify promising parameters. The figure highlights effective configurations, with the most effective marked by diamonds. </a:t>
            </a:r>
          </a:p>
          <a:p>
            <a:endParaRPr lang="en-GB" dirty="0"/>
          </a:p>
          <a:p>
            <a:r>
              <a:rPr lang="en-GB" dirty="0"/>
              <a:t>While some hyperparameters had minimal impact, others, such as class weights, training years, and kernel </a:t>
            </a:r>
            <a:r>
              <a:rPr lang="en-GB" dirty="0" err="1"/>
              <a:t>regularizers</a:t>
            </a:r>
            <a:r>
              <a:rPr lang="en-GB" dirty="0"/>
              <a:t>, led to notable improvements.</a:t>
            </a:r>
          </a:p>
          <a:p>
            <a:endParaRPr lang="en-GB" dirty="0"/>
          </a:p>
          <a:p>
            <a:r>
              <a:rPr lang="en-GB" dirty="0"/>
              <a:t>It's worth noting that "training years" is not a classic hyperparameter but rather a choice between training the model with data from 2017 alone or data from 2017 to 2019.</a:t>
            </a:r>
          </a:p>
        </p:txBody>
      </p:sp>
      <p:sp>
        <p:nvSpPr>
          <p:cNvPr id="4" name="Slide Number Placeholder 3"/>
          <p:cNvSpPr>
            <a:spLocks noGrp="1"/>
          </p:cNvSpPr>
          <p:nvPr>
            <p:ph type="sldNum" sz="quarter" idx="5"/>
          </p:nvPr>
        </p:nvSpPr>
        <p:spPr/>
        <p:txBody>
          <a:bodyPr/>
          <a:lstStyle/>
          <a:p>
            <a:fld id="{0C434943-2292-4214-8DCE-21C87AB7AEB8}" type="slidenum">
              <a:rPr lang="en-GB" smtClean="0"/>
              <a:t>7</a:t>
            </a:fld>
            <a:endParaRPr lang="en-GB"/>
          </a:p>
        </p:txBody>
      </p:sp>
    </p:spTree>
    <p:extLst>
      <p:ext uri="{BB962C8B-B14F-4D97-AF65-F5344CB8AC3E}">
        <p14:creationId xmlns:p14="http://schemas.microsoft.com/office/powerpoint/2010/main" val="3123778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follow-up phase, I fixed the model using the best initial trial and refined it by optimizing filter sizes and units in the dense layers. This process led to the selection of the most effective </a:t>
            </a:r>
            <a:r>
              <a:rPr lang="en-GB" dirty="0" err="1"/>
              <a:t>ResNet</a:t>
            </a:r>
            <a:r>
              <a:rPr lang="en-GB" dirty="0"/>
              <a:t>-based architecture for the task.</a:t>
            </a:r>
          </a:p>
          <a:p>
            <a:endParaRPr lang="en-GB" dirty="0"/>
          </a:p>
          <a:p>
            <a:r>
              <a:rPr lang="en-GB" dirty="0"/>
              <a:t>It's important to note that the residual blocks and dense layers were determined by the minimum and maximum configurations rather than being hyperparameters in themselves.</a:t>
            </a:r>
          </a:p>
          <a:p>
            <a:endParaRPr lang="en-GB" dirty="0"/>
          </a:p>
        </p:txBody>
      </p:sp>
      <p:sp>
        <p:nvSpPr>
          <p:cNvPr id="4" name="Slide Number Placeholder 3"/>
          <p:cNvSpPr>
            <a:spLocks noGrp="1"/>
          </p:cNvSpPr>
          <p:nvPr>
            <p:ph type="sldNum" sz="quarter" idx="5"/>
          </p:nvPr>
        </p:nvSpPr>
        <p:spPr/>
        <p:txBody>
          <a:bodyPr/>
          <a:lstStyle/>
          <a:p>
            <a:fld id="{0C434943-2292-4214-8DCE-21C87AB7AEB8}" type="slidenum">
              <a:rPr lang="en-GB" smtClean="0"/>
              <a:t>8</a:t>
            </a:fld>
            <a:endParaRPr lang="en-GB"/>
          </a:p>
        </p:txBody>
      </p:sp>
    </p:spTree>
    <p:extLst>
      <p:ext uri="{BB962C8B-B14F-4D97-AF65-F5344CB8AC3E}">
        <p14:creationId xmlns:p14="http://schemas.microsoft.com/office/powerpoint/2010/main" val="336135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resulting model architecture. Apologies if some of the text is hard to read.</a:t>
            </a:r>
          </a:p>
          <a:p>
            <a:endParaRPr lang="en-GB" dirty="0"/>
          </a:p>
          <a:p>
            <a:r>
              <a:rPr lang="en-GB" dirty="0"/>
              <a:t>The model processes 2 inputs: 100x100 pixel images with 2 bands each.</a:t>
            </a:r>
          </a:p>
          <a:p>
            <a:endParaRPr lang="en-GB" dirty="0"/>
          </a:p>
          <a:p>
            <a:r>
              <a:rPr lang="en-GB" dirty="0"/>
              <a:t>The 20-meter bands are </a:t>
            </a:r>
            <a:r>
              <a:rPr lang="en-GB" dirty="0" err="1"/>
              <a:t>upsampled</a:t>
            </a:r>
            <a:r>
              <a:rPr lang="en-GB" dirty="0"/>
              <a:t> to 10 meters such that all bands have the resolution of 10 meters.</a:t>
            </a:r>
          </a:p>
          <a:p>
            <a:endParaRPr lang="en-GB" dirty="0"/>
          </a:p>
          <a:p>
            <a:r>
              <a:rPr lang="en-GB" dirty="0"/>
              <a:t>These images go through convolutional blocks, are then flattened, passed through fully-connected layers, and finally produce an output vector of 7, one for each tree genus.</a:t>
            </a:r>
          </a:p>
          <a:p>
            <a:endParaRPr lang="en-GB" dirty="0"/>
          </a:p>
        </p:txBody>
      </p:sp>
      <p:sp>
        <p:nvSpPr>
          <p:cNvPr id="4" name="Slide Number Placeholder 3"/>
          <p:cNvSpPr>
            <a:spLocks noGrp="1"/>
          </p:cNvSpPr>
          <p:nvPr>
            <p:ph type="sldNum" sz="quarter" idx="5"/>
          </p:nvPr>
        </p:nvSpPr>
        <p:spPr/>
        <p:txBody>
          <a:bodyPr/>
          <a:lstStyle/>
          <a:p>
            <a:fld id="{0C434943-2292-4214-8DCE-21C87AB7AEB8}" type="slidenum">
              <a:rPr lang="en-GB" smtClean="0"/>
              <a:t>9</a:t>
            </a:fld>
            <a:endParaRPr lang="en-GB"/>
          </a:p>
        </p:txBody>
      </p:sp>
    </p:spTree>
    <p:extLst>
      <p:ext uri="{BB962C8B-B14F-4D97-AF65-F5344CB8AC3E}">
        <p14:creationId xmlns:p14="http://schemas.microsoft.com/office/powerpoint/2010/main" val="149298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300" y="72527"/>
            <a:ext cx="1975485" cy="244475"/>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subTitle" idx="4"/>
          </p:nvPr>
        </p:nvSpPr>
        <p:spPr>
          <a:xfrm>
            <a:off x="691515" y="1938020"/>
            <a:ext cx="3227070" cy="86518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sz="half" idx="2"/>
          </p:nvPr>
        </p:nvSpPr>
        <p:spPr>
          <a:xfrm>
            <a:off x="230505" y="795972"/>
            <a:ext cx="2005393"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2374201" y="795972"/>
            <a:ext cx="2005393" cy="228409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300" y="72527"/>
            <a:ext cx="2404745" cy="244475"/>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230505" y="795972"/>
            <a:ext cx="4149090" cy="228409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1567434" y="3218497"/>
            <a:ext cx="1475232" cy="17303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30505" y="3218497"/>
            <a:ext cx="1060323" cy="17303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9/3/2024</a:t>
            </a:fld>
            <a:endParaRPr lang="en-US"/>
          </a:p>
        </p:txBody>
      </p:sp>
      <p:sp>
        <p:nvSpPr>
          <p:cNvPr id="6" name="Holder 6"/>
          <p:cNvSpPr>
            <a:spLocks noGrp="1"/>
          </p:cNvSpPr>
          <p:nvPr>
            <p:ph type="sldNum" sz="quarter" idx="7"/>
          </p:nvPr>
        </p:nvSpPr>
        <p:spPr>
          <a:xfrm>
            <a:off x="3319272" y="3218497"/>
            <a:ext cx="1060323" cy="17303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7.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7.m4a"/><Relationship Id="rId16" Type="http://schemas.openxmlformats.org/officeDocument/2006/relationships/image" Target="../media/image1.png"/><Relationship Id="rId1" Type="http://schemas.microsoft.com/office/2007/relationships/media" Target="../media/media7.m4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notesSlide" Target="../notesSlides/notesSlide7.xml"/><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19.png"/><Relationship Id="rId12"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notesSlide" Target="../notesSlides/notesSlide8.xm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4.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0451" y="909152"/>
            <a:ext cx="3687445" cy="471805"/>
          </a:xfrm>
          <a:prstGeom prst="rect">
            <a:avLst/>
          </a:prstGeom>
        </p:spPr>
        <p:txBody>
          <a:bodyPr vert="horz" wrap="square" lIns="0" tIns="2540" rIns="0" bIns="0" rtlCol="0">
            <a:spAutoFit/>
          </a:bodyPr>
          <a:lstStyle/>
          <a:p>
            <a:pPr marL="332740" marR="5080" indent="-320675">
              <a:lnSpc>
                <a:spcPct val="106700"/>
              </a:lnSpc>
              <a:spcBef>
                <a:spcPts val="20"/>
              </a:spcBef>
            </a:pPr>
            <a:r>
              <a:rPr sz="1400" spc="-40" dirty="0">
                <a:solidFill>
                  <a:srgbClr val="3333B2"/>
                </a:solidFill>
                <a:latin typeface="Tahoma"/>
                <a:cs typeface="Tahoma"/>
              </a:rPr>
              <a:t>Generating</a:t>
            </a:r>
            <a:r>
              <a:rPr sz="1400" spc="-35" dirty="0">
                <a:solidFill>
                  <a:srgbClr val="3333B2"/>
                </a:solidFill>
                <a:latin typeface="Tahoma"/>
                <a:cs typeface="Tahoma"/>
              </a:rPr>
              <a:t> </a:t>
            </a:r>
            <a:r>
              <a:rPr sz="1400" spc="-40" dirty="0">
                <a:solidFill>
                  <a:srgbClr val="3333B2"/>
                </a:solidFill>
                <a:latin typeface="Tahoma"/>
                <a:cs typeface="Tahoma"/>
              </a:rPr>
              <a:t>Tree</a:t>
            </a:r>
            <a:r>
              <a:rPr sz="1400" spc="-35" dirty="0">
                <a:solidFill>
                  <a:srgbClr val="3333B2"/>
                </a:solidFill>
                <a:latin typeface="Tahoma"/>
                <a:cs typeface="Tahoma"/>
              </a:rPr>
              <a:t> </a:t>
            </a:r>
            <a:r>
              <a:rPr sz="1400" spc="-60" dirty="0">
                <a:solidFill>
                  <a:srgbClr val="3333B2"/>
                </a:solidFill>
                <a:latin typeface="Tahoma"/>
                <a:cs typeface="Tahoma"/>
              </a:rPr>
              <a:t>Genus</a:t>
            </a:r>
            <a:r>
              <a:rPr sz="1400" spc="-30" dirty="0">
                <a:solidFill>
                  <a:srgbClr val="3333B2"/>
                </a:solidFill>
                <a:latin typeface="Tahoma"/>
                <a:cs typeface="Tahoma"/>
              </a:rPr>
              <a:t> </a:t>
            </a:r>
            <a:r>
              <a:rPr sz="1400" spc="-25" dirty="0">
                <a:solidFill>
                  <a:srgbClr val="3333B2"/>
                </a:solidFill>
                <a:latin typeface="Tahoma"/>
                <a:cs typeface="Tahoma"/>
              </a:rPr>
              <a:t>Classification</a:t>
            </a:r>
            <a:r>
              <a:rPr sz="1400" spc="-35" dirty="0">
                <a:solidFill>
                  <a:srgbClr val="3333B2"/>
                </a:solidFill>
                <a:latin typeface="Tahoma"/>
                <a:cs typeface="Tahoma"/>
              </a:rPr>
              <a:t> </a:t>
            </a:r>
            <a:r>
              <a:rPr sz="1400" spc="-30" dirty="0">
                <a:solidFill>
                  <a:srgbClr val="3333B2"/>
                </a:solidFill>
                <a:latin typeface="Tahoma"/>
                <a:cs typeface="Tahoma"/>
              </a:rPr>
              <a:t>and </a:t>
            </a:r>
            <a:r>
              <a:rPr sz="1400" spc="-45" dirty="0">
                <a:solidFill>
                  <a:srgbClr val="3333B2"/>
                </a:solidFill>
                <a:latin typeface="Tahoma"/>
                <a:cs typeface="Tahoma"/>
              </a:rPr>
              <a:t>Change </a:t>
            </a:r>
            <a:r>
              <a:rPr sz="1400" dirty="0">
                <a:solidFill>
                  <a:srgbClr val="3333B2"/>
                </a:solidFill>
                <a:latin typeface="Tahoma"/>
                <a:cs typeface="Tahoma"/>
              </a:rPr>
              <a:t>Maps</a:t>
            </a:r>
            <a:r>
              <a:rPr sz="1400" spc="-50" dirty="0">
                <a:solidFill>
                  <a:srgbClr val="3333B2"/>
                </a:solidFill>
                <a:latin typeface="Tahoma"/>
                <a:cs typeface="Tahoma"/>
              </a:rPr>
              <a:t> </a:t>
            </a:r>
            <a:r>
              <a:rPr sz="1400" dirty="0">
                <a:solidFill>
                  <a:srgbClr val="3333B2"/>
                </a:solidFill>
                <a:latin typeface="Tahoma"/>
                <a:cs typeface="Tahoma"/>
              </a:rPr>
              <a:t>to</a:t>
            </a:r>
            <a:r>
              <a:rPr sz="1400" spc="-50" dirty="0">
                <a:solidFill>
                  <a:srgbClr val="3333B2"/>
                </a:solidFill>
                <a:latin typeface="Tahoma"/>
                <a:cs typeface="Tahoma"/>
              </a:rPr>
              <a:t> </a:t>
            </a:r>
            <a:r>
              <a:rPr sz="1400" spc="-10" dirty="0">
                <a:solidFill>
                  <a:srgbClr val="3333B2"/>
                </a:solidFill>
                <a:latin typeface="Tahoma"/>
                <a:cs typeface="Tahoma"/>
              </a:rPr>
              <a:t>Assist</a:t>
            </a:r>
            <a:r>
              <a:rPr sz="1400" spc="-45" dirty="0">
                <a:solidFill>
                  <a:srgbClr val="3333B2"/>
                </a:solidFill>
                <a:latin typeface="Tahoma"/>
                <a:cs typeface="Tahoma"/>
              </a:rPr>
              <a:t> </a:t>
            </a:r>
            <a:r>
              <a:rPr sz="1400" dirty="0">
                <a:solidFill>
                  <a:srgbClr val="3333B2"/>
                </a:solidFill>
                <a:latin typeface="Tahoma"/>
                <a:cs typeface="Tahoma"/>
              </a:rPr>
              <a:t>Mitigate</a:t>
            </a:r>
            <a:r>
              <a:rPr sz="1400" spc="-50" dirty="0">
                <a:solidFill>
                  <a:srgbClr val="3333B2"/>
                </a:solidFill>
                <a:latin typeface="Tahoma"/>
                <a:cs typeface="Tahoma"/>
              </a:rPr>
              <a:t> </a:t>
            </a:r>
            <a:r>
              <a:rPr sz="1400" dirty="0">
                <a:solidFill>
                  <a:srgbClr val="3333B2"/>
                </a:solidFill>
                <a:latin typeface="Tahoma"/>
                <a:cs typeface="Tahoma"/>
              </a:rPr>
              <a:t>Climate</a:t>
            </a:r>
            <a:r>
              <a:rPr sz="1400" spc="-45" dirty="0">
                <a:solidFill>
                  <a:srgbClr val="3333B2"/>
                </a:solidFill>
                <a:latin typeface="Tahoma"/>
                <a:cs typeface="Tahoma"/>
              </a:rPr>
              <a:t> </a:t>
            </a:r>
            <a:r>
              <a:rPr sz="1400" spc="-10" dirty="0">
                <a:solidFill>
                  <a:srgbClr val="3333B2"/>
                </a:solidFill>
                <a:latin typeface="Tahoma"/>
                <a:cs typeface="Tahoma"/>
              </a:rPr>
              <a:t>Change</a:t>
            </a:r>
            <a:endParaRPr sz="1400">
              <a:latin typeface="Tahoma"/>
              <a:cs typeface="Tahoma"/>
            </a:endParaRPr>
          </a:p>
        </p:txBody>
      </p:sp>
      <p:sp>
        <p:nvSpPr>
          <p:cNvPr id="3" name="object 3"/>
          <p:cNvSpPr txBox="1"/>
          <p:nvPr/>
        </p:nvSpPr>
        <p:spPr>
          <a:xfrm>
            <a:off x="1744624" y="1665832"/>
            <a:ext cx="1119505" cy="718185"/>
          </a:xfrm>
          <a:prstGeom prst="rect">
            <a:avLst/>
          </a:prstGeom>
        </p:spPr>
        <p:txBody>
          <a:bodyPr vert="horz" wrap="square" lIns="0" tIns="11430" rIns="0" bIns="0" rtlCol="0">
            <a:spAutoFit/>
          </a:bodyPr>
          <a:lstStyle/>
          <a:p>
            <a:pPr algn="ctr">
              <a:lnSpc>
                <a:spcPct val="100000"/>
              </a:lnSpc>
              <a:spcBef>
                <a:spcPts val="90"/>
              </a:spcBef>
            </a:pPr>
            <a:r>
              <a:rPr sz="1100" spc="-55" dirty="0">
                <a:latin typeface="Arial"/>
                <a:cs typeface="Arial"/>
              </a:rPr>
              <a:t>Pedro</a:t>
            </a:r>
            <a:r>
              <a:rPr sz="1100" spc="10" dirty="0">
                <a:latin typeface="Arial"/>
                <a:cs typeface="Arial"/>
              </a:rPr>
              <a:t> </a:t>
            </a:r>
            <a:r>
              <a:rPr sz="1100" spc="-10" dirty="0">
                <a:latin typeface="Arial"/>
                <a:cs typeface="Arial"/>
              </a:rPr>
              <a:t>Junio</a:t>
            </a:r>
            <a:endParaRPr sz="1100">
              <a:latin typeface="Arial"/>
              <a:cs typeface="Arial"/>
            </a:endParaRPr>
          </a:p>
          <a:p>
            <a:pPr>
              <a:lnSpc>
                <a:spcPct val="100000"/>
              </a:lnSpc>
            </a:pPr>
            <a:endParaRPr sz="1100">
              <a:latin typeface="Arial"/>
              <a:cs typeface="Arial"/>
            </a:endParaRPr>
          </a:p>
          <a:p>
            <a:pPr>
              <a:lnSpc>
                <a:spcPct val="100000"/>
              </a:lnSpc>
              <a:spcBef>
                <a:spcPts val="295"/>
              </a:spcBef>
            </a:pPr>
            <a:endParaRPr sz="1100">
              <a:latin typeface="Arial"/>
              <a:cs typeface="Arial"/>
            </a:endParaRPr>
          </a:p>
          <a:p>
            <a:pPr algn="ctr">
              <a:lnSpc>
                <a:spcPct val="100000"/>
              </a:lnSpc>
            </a:pPr>
            <a:r>
              <a:rPr sz="1100" spc="-55" dirty="0">
                <a:latin typeface="Arial"/>
                <a:cs typeface="Arial"/>
              </a:rPr>
              <a:t>September</a:t>
            </a:r>
            <a:r>
              <a:rPr sz="1100" spc="-5" dirty="0">
                <a:latin typeface="Arial"/>
                <a:cs typeface="Arial"/>
              </a:rPr>
              <a:t> </a:t>
            </a:r>
            <a:r>
              <a:rPr sz="1100" dirty="0">
                <a:latin typeface="Arial"/>
                <a:cs typeface="Arial"/>
              </a:rPr>
              <a:t>3, </a:t>
            </a:r>
            <a:r>
              <a:rPr sz="1100" spc="-25" dirty="0">
                <a:latin typeface="Arial"/>
                <a:cs typeface="Arial"/>
              </a:rPr>
              <a:t>2024</a:t>
            </a:r>
            <a:endParaRPr sz="1100">
              <a:latin typeface="Arial"/>
              <a:cs typeface="Arial"/>
            </a:endParaRPr>
          </a:p>
        </p:txBody>
      </p:sp>
      <p:pic>
        <p:nvPicPr>
          <p:cNvPr id="21" name="Audio 20">
            <a:hlinkClick r:id="" action="ppaction://media"/>
            <a:extLst>
              <a:ext uri="{FF2B5EF4-FFF2-40B4-BE49-F238E27FC236}">
                <a16:creationId xmlns:a16="http://schemas.microsoft.com/office/drawing/2014/main" id="{DA6986C9-A95C-F539-D356-012494321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cSld>
  <p:clrMapOvr>
    <a:masterClrMapping/>
  </p:clrMapOvr>
  <p:transition advTm="26035">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72527"/>
            <a:ext cx="1499235" cy="244475"/>
          </a:xfrm>
          <a:prstGeom prst="rect">
            <a:avLst/>
          </a:prstGeom>
        </p:spPr>
        <p:txBody>
          <a:bodyPr vert="horz" wrap="square" lIns="0" tIns="17145" rIns="0" bIns="0" rtlCol="0">
            <a:spAutoFit/>
          </a:bodyPr>
          <a:lstStyle/>
          <a:p>
            <a:pPr marL="12700">
              <a:lnSpc>
                <a:spcPct val="100000"/>
              </a:lnSpc>
              <a:spcBef>
                <a:spcPts val="135"/>
              </a:spcBef>
            </a:pPr>
            <a:r>
              <a:rPr spc="-10" dirty="0"/>
              <a:t>Dataset</a:t>
            </a:r>
            <a:r>
              <a:rPr spc="-90" dirty="0"/>
              <a:t> </a:t>
            </a:r>
            <a:r>
              <a:rPr spc="-30" dirty="0"/>
              <a:t>Exploration</a:t>
            </a:r>
          </a:p>
        </p:txBody>
      </p:sp>
      <p:sp>
        <p:nvSpPr>
          <p:cNvPr id="3" name="object 3"/>
          <p:cNvSpPr txBox="1"/>
          <p:nvPr/>
        </p:nvSpPr>
        <p:spPr>
          <a:xfrm>
            <a:off x="434657" y="316559"/>
            <a:ext cx="3815079" cy="535940"/>
          </a:xfrm>
          <a:prstGeom prst="rect">
            <a:avLst/>
          </a:prstGeom>
        </p:spPr>
        <p:txBody>
          <a:bodyPr vert="horz" wrap="square" lIns="0" tIns="11430" rIns="0" bIns="0" rtlCol="0">
            <a:spAutoFit/>
          </a:bodyPr>
          <a:lstStyle/>
          <a:p>
            <a:pPr marL="25400">
              <a:lnSpc>
                <a:spcPct val="100000"/>
              </a:lnSpc>
              <a:spcBef>
                <a:spcPts val="90"/>
              </a:spcBef>
            </a:pPr>
            <a:r>
              <a:rPr sz="1650" baseline="5050" dirty="0">
                <a:solidFill>
                  <a:srgbClr val="3333B2"/>
                </a:solidFill>
                <a:latin typeface="Lucida Sans Unicode"/>
                <a:cs typeface="Lucida Sans Unicode"/>
              </a:rPr>
              <a:t>▶</a:t>
            </a:r>
            <a:r>
              <a:rPr sz="1650" spc="195" baseline="5050" dirty="0">
                <a:solidFill>
                  <a:srgbClr val="3333B2"/>
                </a:solidFill>
                <a:latin typeface="Lucida Sans Unicode"/>
                <a:cs typeface="Lucida Sans Unicode"/>
              </a:rPr>
              <a:t> </a:t>
            </a:r>
            <a:r>
              <a:rPr sz="1100" spc="-30" dirty="0">
                <a:latin typeface="Arial"/>
                <a:cs typeface="Arial"/>
              </a:rPr>
              <a:t>Description</a:t>
            </a:r>
            <a:r>
              <a:rPr sz="1100" spc="15" dirty="0">
                <a:latin typeface="Arial"/>
                <a:cs typeface="Arial"/>
              </a:rPr>
              <a:t> </a:t>
            </a:r>
            <a:r>
              <a:rPr sz="1100" spc="-45" dirty="0">
                <a:latin typeface="Arial"/>
                <a:cs typeface="Arial"/>
              </a:rPr>
              <a:t>and</a:t>
            </a:r>
            <a:r>
              <a:rPr sz="1100" spc="10" dirty="0">
                <a:latin typeface="Arial"/>
                <a:cs typeface="Arial"/>
              </a:rPr>
              <a:t> </a:t>
            </a:r>
            <a:r>
              <a:rPr sz="1100" spc="-50" dirty="0">
                <a:latin typeface="Arial"/>
                <a:cs typeface="Arial"/>
              </a:rPr>
              <a:t>significance</a:t>
            </a:r>
            <a:r>
              <a:rPr sz="1100" spc="15" dirty="0">
                <a:latin typeface="Arial"/>
                <a:cs typeface="Arial"/>
              </a:rPr>
              <a:t> </a:t>
            </a:r>
            <a:r>
              <a:rPr sz="1100" dirty="0">
                <a:latin typeface="Arial"/>
                <a:cs typeface="Arial"/>
              </a:rPr>
              <a:t>of</a:t>
            </a:r>
            <a:r>
              <a:rPr sz="1100" spc="15" dirty="0">
                <a:latin typeface="Arial"/>
                <a:cs typeface="Arial"/>
              </a:rPr>
              <a:t> </a:t>
            </a:r>
            <a:r>
              <a:rPr sz="1100" spc="-60" dirty="0">
                <a:latin typeface="Arial"/>
                <a:cs typeface="Arial"/>
              </a:rPr>
              <a:t>ERA5</a:t>
            </a:r>
            <a:r>
              <a:rPr sz="1100" spc="10" dirty="0">
                <a:latin typeface="Arial"/>
                <a:cs typeface="Arial"/>
              </a:rPr>
              <a:t> </a:t>
            </a:r>
            <a:r>
              <a:rPr sz="1100" spc="-20" dirty="0">
                <a:latin typeface="Arial"/>
                <a:cs typeface="Arial"/>
              </a:rPr>
              <a:t>data</a:t>
            </a:r>
            <a:endParaRPr sz="1100">
              <a:latin typeface="Arial"/>
              <a:cs typeface="Arial"/>
            </a:endParaRPr>
          </a:p>
          <a:p>
            <a:pPr marL="25400">
              <a:lnSpc>
                <a:spcPct val="100000"/>
              </a:lnSpc>
              <a:spcBef>
                <a:spcPts val="35"/>
              </a:spcBef>
            </a:pPr>
            <a:r>
              <a:rPr sz="1650" baseline="5050" dirty="0">
                <a:solidFill>
                  <a:srgbClr val="3333B2"/>
                </a:solidFill>
                <a:latin typeface="Lucida Sans Unicode"/>
                <a:cs typeface="Lucida Sans Unicode"/>
              </a:rPr>
              <a:t>▶</a:t>
            </a:r>
            <a:r>
              <a:rPr sz="1650" spc="172" baseline="5050" dirty="0">
                <a:solidFill>
                  <a:srgbClr val="3333B2"/>
                </a:solidFill>
                <a:latin typeface="Lucida Sans Unicode"/>
                <a:cs typeface="Lucida Sans Unicode"/>
              </a:rPr>
              <a:t> </a:t>
            </a:r>
            <a:r>
              <a:rPr sz="1100" spc="-55" dirty="0">
                <a:latin typeface="Arial"/>
                <a:cs typeface="Arial"/>
              </a:rPr>
              <a:t>Variables</a:t>
            </a:r>
            <a:r>
              <a:rPr sz="1100" dirty="0">
                <a:latin typeface="Arial"/>
                <a:cs typeface="Arial"/>
              </a:rPr>
              <a:t> </a:t>
            </a:r>
            <a:r>
              <a:rPr sz="1100" spc="-55" dirty="0">
                <a:latin typeface="Arial"/>
                <a:cs typeface="Arial"/>
              </a:rPr>
              <a:t>considered:</a:t>
            </a:r>
            <a:r>
              <a:rPr sz="1100" spc="100" dirty="0">
                <a:latin typeface="Arial"/>
                <a:cs typeface="Arial"/>
              </a:rPr>
              <a:t> </a:t>
            </a:r>
            <a:r>
              <a:rPr sz="1100" spc="-30" dirty="0">
                <a:latin typeface="Arial"/>
                <a:cs typeface="Arial"/>
              </a:rPr>
              <a:t>temperature,</a:t>
            </a:r>
            <a:r>
              <a:rPr sz="1100" spc="5" dirty="0">
                <a:latin typeface="Arial"/>
                <a:cs typeface="Arial"/>
              </a:rPr>
              <a:t> </a:t>
            </a:r>
            <a:r>
              <a:rPr sz="1100" spc="-20" dirty="0">
                <a:latin typeface="Arial"/>
                <a:cs typeface="Arial"/>
              </a:rPr>
              <a:t>precipitation,</a:t>
            </a:r>
            <a:r>
              <a:rPr sz="1100" dirty="0">
                <a:latin typeface="Arial"/>
                <a:cs typeface="Arial"/>
              </a:rPr>
              <a:t> </a:t>
            </a:r>
            <a:r>
              <a:rPr sz="1100" spc="-20" dirty="0">
                <a:latin typeface="Arial"/>
                <a:cs typeface="Arial"/>
              </a:rPr>
              <a:t>soil</a:t>
            </a:r>
            <a:r>
              <a:rPr sz="1100" dirty="0">
                <a:latin typeface="Arial"/>
                <a:cs typeface="Arial"/>
              </a:rPr>
              <a:t> </a:t>
            </a:r>
            <a:r>
              <a:rPr sz="1100" spc="-10" dirty="0">
                <a:latin typeface="Arial"/>
                <a:cs typeface="Arial"/>
              </a:rPr>
              <a:t>moisture</a:t>
            </a:r>
            <a:endParaRPr sz="1100">
              <a:latin typeface="Arial"/>
              <a:cs typeface="Arial"/>
            </a:endParaRPr>
          </a:p>
          <a:p>
            <a:pPr marL="25400">
              <a:lnSpc>
                <a:spcPct val="100000"/>
              </a:lnSpc>
              <a:spcBef>
                <a:spcPts val="35"/>
              </a:spcBef>
            </a:pPr>
            <a:r>
              <a:rPr sz="1650" baseline="5050" dirty="0">
                <a:solidFill>
                  <a:srgbClr val="3333B2"/>
                </a:solidFill>
                <a:latin typeface="Lucida Sans Unicode"/>
                <a:cs typeface="Lucida Sans Unicode"/>
              </a:rPr>
              <a:t>▶</a:t>
            </a:r>
            <a:r>
              <a:rPr sz="1650" spc="195" baseline="5050" dirty="0">
                <a:solidFill>
                  <a:srgbClr val="3333B2"/>
                </a:solidFill>
                <a:latin typeface="Lucida Sans Unicode"/>
                <a:cs typeface="Lucida Sans Unicode"/>
              </a:rPr>
              <a:t> </a:t>
            </a:r>
            <a:r>
              <a:rPr sz="1100" spc="-55" dirty="0">
                <a:latin typeface="Arial"/>
                <a:cs typeface="Arial"/>
              </a:rPr>
              <a:t>Summary</a:t>
            </a:r>
            <a:r>
              <a:rPr sz="1100" spc="15" dirty="0">
                <a:latin typeface="Arial"/>
                <a:cs typeface="Arial"/>
              </a:rPr>
              <a:t> </a:t>
            </a:r>
            <a:r>
              <a:rPr sz="1100" dirty="0">
                <a:latin typeface="Arial"/>
                <a:cs typeface="Arial"/>
              </a:rPr>
              <a:t>of</a:t>
            </a:r>
            <a:r>
              <a:rPr sz="1100" spc="10" dirty="0">
                <a:latin typeface="Arial"/>
                <a:cs typeface="Arial"/>
              </a:rPr>
              <a:t> </a:t>
            </a:r>
            <a:r>
              <a:rPr sz="1100" spc="-60" dirty="0">
                <a:latin typeface="Arial"/>
                <a:cs typeface="Arial"/>
              </a:rPr>
              <a:t>selected</a:t>
            </a:r>
            <a:r>
              <a:rPr sz="1100" spc="15" dirty="0">
                <a:latin typeface="Arial"/>
                <a:cs typeface="Arial"/>
              </a:rPr>
              <a:t> </a:t>
            </a:r>
            <a:r>
              <a:rPr sz="1100" spc="-10" dirty="0">
                <a:latin typeface="Arial"/>
                <a:cs typeface="Arial"/>
              </a:rPr>
              <a:t>variables</a:t>
            </a:r>
            <a:endParaRPr sz="1100">
              <a:latin typeface="Arial"/>
              <a:cs typeface="Arial"/>
            </a:endParaRPr>
          </a:p>
        </p:txBody>
      </p:sp>
      <p:grpSp>
        <p:nvGrpSpPr>
          <p:cNvPr id="4" name="object 4"/>
          <p:cNvGrpSpPr/>
          <p:nvPr/>
        </p:nvGrpSpPr>
        <p:grpSpPr>
          <a:xfrm>
            <a:off x="715390" y="1302118"/>
            <a:ext cx="906780" cy="886460"/>
            <a:chOff x="715390" y="1302118"/>
            <a:chExt cx="906780" cy="886460"/>
          </a:xfrm>
        </p:grpSpPr>
        <p:sp>
          <p:nvSpPr>
            <p:cNvPr id="5" name="object 5"/>
            <p:cNvSpPr/>
            <p:nvPr/>
          </p:nvSpPr>
          <p:spPr>
            <a:xfrm>
              <a:off x="715390" y="1302118"/>
              <a:ext cx="906780" cy="886460"/>
            </a:xfrm>
            <a:custGeom>
              <a:avLst/>
              <a:gdLst/>
              <a:ahLst/>
              <a:cxnLst/>
              <a:rect l="l" t="t" r="r" b="b"/>
              <a:pathLst>
                <a:path w="906780" h="886460">
                  <a:moveTo>
                    <a:pt x="906261" y="886270"/>
                  </a:moveTo>
                  <a:lnTo>
                    <a:pt x="0" y="886270"/>
                  </a:lnTo>
                  <a:lnTo>
                    <a:pt x="0" y="0"/>
                  </a:lnTo>
                  <a:lnTo>
                    <a:pt x="906261" y="0"/>
                  </a:lnTo>
                  <a:lnTo>
                    <a:pt x="906261" y="886270"/>
                  </a:lnTo>
                  <a:close/>
                </a:path>
              </a:pathLst>
            </a:custGeom>
            <a:solidFill>
              <a:srgbClr val="E4ECF5"/>
            </a:solidFill>
          </p:spPr>
          <p:txBody>
            <a:bodyPr wrap="square" lIns="0" tIns="0" rIns="0" bIns="0" rtlCol="0"/>
            <a:lstStyle/>
            <a:p>
              <a:endParaRPr/>
            </a:p>
          </p:txBody>
        </p:sp>
        <p:sp>
          <p:nvSpPr>
            <p:cNvPr id="6" name="object 6"/>
            <p:cNvSpPr/>
            <p:nvPr/>
          </p:nvSpPr>
          <p:spPr>
            <a:xfrm>
              <a:off x="777363"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7" name="object 7"/>
            <p:cNvSpPr/>
            <p:nvPr/>
          </p:nvSpPr>
          <p:spPr>
            <a:xfrm>
              <a:off x="972964"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8" name="object 8"/>
            <p:cNvSpPr/>
            <p:nvPr/>
          </p:nvSpPr>
          <p:spPr>
            <a:xfrm>
              <a:off x="1168521"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9" name="object 9"/>
            <p:cNvSpPr/>
            <p:nvPr/>
          </p:nvSpPr>
          <p:spPr>
            <a:xfrm>
              <a:off x="1364123"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10" name="object 10"/>
            <p:cNvSpPr/>
            <p:nvPr/>
          </p:nvSpPr>
          <p:spPr>
            <a:xfrm>
              <a:off x="1559680"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11" name="object 11"/>
            <p:cNvSpPr/>
            <p:nvPr/>
          </p:nvSpPr>
          <p:spPr>
            <a:xfrm>
              <a:off x="715390" y="2035612"/>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12" name="object 12"/>
            <p:cNvSpPr/>
            <p:nvPr/>
          </p:nvSpPr>
          <p:spPr>
            <a:xfrm>
              <a:off x="715390" y="1759913"/>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13" name="object 13"/>
            <p:cNvSpPr/>
            <p:nvPr/>
          </p:nvSpPr>
          <p:spPr>
            <a:xfrm>
              <a:off x="715390" y="1484170"/>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14" name="object 14"/>
            <p:cNvSpPr/>
            <p:nvPr/>
          </p:nvSpPr>
          <p:spPr>
            <a:xfrm>
              <a:off x="777363" y="1563290"/>
              <a:ext cx="782320" cy="16510"/>
            </a:xfrm>
            <a:custGeom>
              <a:avLst/>
              <a:gdLst/>
              <a:ahLst/>
              <a:cxnLst/>
              <a:rect l="l" t="t" r="r" b="b"/>
              <a:pathLst>
                <a:path w="782319" h="16509">
                  <a:moveTo>
                    <a:pt x="0" y="0"/>
                  </a:moveTo>
                  <a:lnTo>
                    <a:pt x="391158" y="16303"/>
                  </a:lnTo>
                  <a:lnTo>
                    <a:pt x="586760" y="9551"/>
                  </a:lnTo>
                  <a:lnTo>
                    <a:pt x="782317" y="4175"/>
                  </a:lnTo>
                </a:path>
              </a:pathLst>
            </a:custGeom>
            <a:ln w="8884">
              <a:solidFill>
                <a:srgbClr val="FF0000"/>
              </a:solidFill>
            </a:ln>
          </p:spPr>
          <p:txBody>
            <a:bodyPr wrap="square" lIns="0" tIns="0" rIns="0" bIns="0" rtlCol="0"/>
            <a:lstStyle/>
            <a:p>
              <a:endParaRPr/>
            </a:p>
          </p:txBody>
        </p:sp>
        <p:sp>
          <p:nvSpPr>
            <p:cNvPr id="15" name="object 15"/>
            <p:cNvSpPr/>
            <p:nvPr/>
          </p:nvSpPr>
          <p:spPr>
            <a:xfrm>
              <a:off x="777363" y="1504339"/>
              <a:ext cx="782320" cy="160655"/>
            </a:xfrm>
            <a:custGeom>
              <a:avLst/>
              <a:gdLst/>
              <a:ahLst/>
              <a:cxnLst/>
              <a:rect l="l" t="t" r="r" b="b"/>
              <a:pathLst>
                <a:path w="782319" h="160655">
                  <a:moveTo>
                    <a:pt x="782317" y="160239"/>
                  </a:moveTo>
                  <a:lnTo>
                    <a:pt x="586760" y="138782"/>
                  </a:lnTo>
                  <a:lnTo>
                    <a:pt x="391158" y="141181"/>
                  </a:lnTo>
                  <a:lnTo>
                    <a:pt x="195601" y="132163"/>
                  </a:lnTo>
                  <a:lnTo>
                    <a:pt x="0" y="137049"/>
                  </a:lnTo>
                  <a:lnTo>
                    <a:pt x="0" y="23678"/>
                  </a:lnTo>
                  <a:lnTo>
                    <a:pt x="195601" y="41714"/>
                  </a:lnTo>
                  <a:lnTo>
                    <a:pt x="391158" y="37849"/>
                  </a:lnTo>
                  <a:lnTo>
                    <a:pt x="586760" y="0"/>
                  </a:lnTo>
                  <a:lnTo>
                    <a:pt x="782317" y="30341"/>
                  </a:lnTo>
                  <a:lnTo>
                    <a:pt x="782317" y="160239"/>
                  </a:lnTo>
                  <a:close/>
                </a:path>
              </a:pathLst>
            </a:custGeom>
            <a:solidFill>
              <a:srgbClr val="FF0000">
                <a:alpha val="34899"/>
              </a:srgbClr>
            </a:solidFill>
          </p:spPr>
          <p:txBody>
            <a:bodyPr wrap="square" lIns="0" tIns="0" rIns="0" bIns="0" rtlCol="0"/>
            <a:lstStyle/>
            <a:p>
              <a:endParaRPr/>
            </a:p>
          </p:txBody>
        </p:sp>
        <p:sp>
          <p:nvSpPr>
            <p:cNvPr id="16" name="object 16"/>
            <p:cNvSpPr/>
            <p:nvPr/>
          </p:nvSpPr>
          <p:spPr>
            <a:xfrm>
              <a:off x="777363" y="1433082"/>
              <a:ext cx="782320" cy="335280"/>
            </a:xfrm>
            <a:custGeom>
              <a:avLst/>
              <a:gdLst/>
              <a:ahLst/>
              <a:cxnLst/>
              <a:rect l="l" t="t" r="r" b="b"/>
              <a:pathLst>
                <a:path w="782319" h="335280">
                  <a:moveTo>
                    <a:pt x="782317" y="335228"/>
                  </a:moveTo>
                  <a:lnTo>
                    <a:pt x="586760" y="283162"/>
                  </a:lnTo>
                  <a:lnTo>
                    <a:pt x="391158" y="266192"/>
                  </a:lnTo>
                  <a:lnTo>
                    <a:pt x="195601" y="278320"/>
                  </a:lnTo>
                  <a:lnTo>
                    <a:pt x="0" y="311860"/>
                  </a:lnTo>
                  <a:lnTo>
                    <a:pt x="0" y="30342"/>
                  </a:lnTo>
                  <a:lnTo>
                    <a:pt x="391158" y="53131"/>
                  </a:lnTo>
                  <a:lnTo>
                    <a:pt x="586760" y="0"/>
                  </a:lnTo>
                  <a:lnTo>
                    <a:pt x="782317" y="48556"/>
                  </a:lnTo>
                  <a:lnTo>
                    <a:pt x="782317" y="335228"/>
                  </a:lnTo>
                  <a:close/>
                </a:path>
              </a:pathLst>
            </a:custGeom>
            <a:solidFill>
              <a:srgbClr val="FF0000">
                <a:alpha val="14898"/>
              </a:srgbClr>
            </a:solidFill>
          </p:spPr>
          <p:txBody>
            <a:bodyPr wrap="square" lIns="0" tIns="0" rIns="0" bIns="0" rtlCol="0"/>
            <a:lstStyle/>
            <a:p>
              <a:endParaRPr/>
            </a:p>
          </p:txBody>
        </p:sp>
        <p:sp>
          <p:nvSpPr>
            <p:cNvPr id="17" name="object 17"/>
            <p:cNvSpPr/>
            <p:nvPr/>
          </p:nvSpPr>
          <p:spPr>
            <a:xfrm>
              <a:off x="777363" y="1363113"/>
              <a:ext cx="782320" cy="478155"/>
            </a:xfrm>
            <a:custGeom>
              <a:avLst/>
              <a:gdLst/>
              <a:ahLst/>
              <a:cxnLst/>
              <a:rect l="l" t="t" r="r" b="b"/>
              <a:pathLst>
                <a:path w="782319" h="478155">
                  <a:moveTo>
                    <a:pt x="782317" y="477875"/>
                  </a:moveTo>
                  <a:lnTo>
                    <a:pt x="586760" y="437893"/>
                  </a:lnTo>
                  <a:lnTo>
                    <a:pt x="391158" y="423544"/>
                  </a:lnTo>
                  <a:lnTo>
                    <a:pt x="195601" y="421234"/>
                  </a:lnTo>
                  <a:lnTo>
                    <a:pt x="0" y="473832"/>
                  </a:lnTo>
                  <a:lnTo>
                    <a:pt x="0" y="21101"/>
                  </a:lnTo>
                  <a:lnTo>
                    <a:pt x="195601" y="0"/>
                  </a:lnTo>
                  <a:lnTo>
                    <a:pt x="391158" y="15948"/>
                  </a:lnTo>
                  <a:lnTo>
                    <a:pt x="586760" y="355"/>
                  </a:lnTo>
                  <a:lnTo>
                    <a:pt x="782317" y="7507"/>
                  </a:lnTo>
                  <a:lnTo>
                    <a:pt x="782317" y="477875"/>
                  </a:lnTo>
                  <a:close/>
                </a:path>
              </a:pathLst>
            </a:custGeom>
            <a:solidFill>
              <a:srgbClr val="FF0000">
                <a:alpha val="9799"/>
              </a:srgbClr>
            </a:solidFill>
          </p:spPr>
          <p:txBody>
            <a:bodyPr wrap="square" lIns="0" tIns="0" rIns="0" bIns="0" rtlCol="0"/>
            <a:lstStyle/>
            <a:p>
              <a:endParaRPr/>
            </a:p>
          </p:txBody>
        </p:sp>
        <p:sp>
          <p:nvSpPr>
            <p:cNvPr id="18" name="object 18"/>
            <p:cNvSpPr/>
            <p:nvPr/>
          </p:nvSpPr>
          <p:spPr>
            <a:xfrm>
              <a:off x="777363" y="1830948"/>
              <a:ext cx="782320" cy="29209"/>
            </a:xfrm>
            <a:custGeom>
              <a:avLst/>
              <a:gdLst/>
              <a:ahLst/>
              <a:cxnLst/>
              <a:rect l="l" t="t" r="r" b="b"/>
              <a:pathLst>
                <a:path w="782319" h="29210">
                  <a:moveTo>
                    <a:pt x="0" y="17503"/>
                  </a:moveTo>
                  <a:lnTo>
                    <a:pt x="195601" y="25588"/>
                  </a:lnTo>
                  <a:lnTo>
                    <a:pt x="391158" y="25233"/>
                  </a:lnTo>
                  <a:lnTo>
                    <a:pt x="586760" y="0"/>
                  </a:lnTo>
                  <a:lnTo>
                    <a:pt x="782317" y="28787"/>
                  </a:lnTo>
                </a:path>
              </a:pathLst>
            </a:custGeom>
            <a:ln w="8884">
              <a:solidFill>
                <a:srgbClr val="0000FF"/>
              </a:solidFill>
            </a:ln>
          </p:spPr>
          <p:txBody>
            <a:bodyPr wrap="square" lIns="0" tIns="0" rIns="0" bIns="0" rtlCol="0"/>
            <a:lstStyle/>
            <a:p>
              <a:endParaRPr/>
            </a:p>
          </p:txBody>
        </p:sp>
        <p:sp>
          <p:nvSpPr>
            <p:cNvPr id="19" name="object 19"/>
            <p:cNvSpPr/>
            <p:nvPr/>
          </p:nvSpPr>
          <p:spPr>
            <a:xfrm>
              <a:off x="777363" y="1796564"/>
              <a:ext cx="782320" cy="106680"/>
            </a:xfrm>
            <a:custGeom>
              <a:avLst/>
              <a:gdLst/>
              <a:ahLst/>
              <a:cxnLst/>
              <a:rect l="l" t="t" r="r" b="b"/>
              <a:pathLst>
                <a:path w="782319" h="106680">
                  <a:moveTo>
                    <a:pt x="782317" y="106174"/>
                  </a:moveTo>
                  <a:lnTo>
                    <a:pt x="586760" y="80986"/>
                  </a:lnTo>
                  <a:lnTo>
                    <a:pt x="391158" y="94046"/>
                  </a:lnTo>
                  <a:lnTo>
                    <a:pt x="195601" y="82851"/>
                  </a:lnTo>
                  <a:lnTo>
                    <a:pt x="0" y="91248"/>
                  </a:lnTo>
                  <a:lnTo>
                    <a:pt x="0" y="14971"/>
                  </a:lnTo>
                  <a:lnTo>
                    <a:pt x="195601" y="29986"/>
                  </a:lnTo>
                  <a:lnTo>
                    <a:pt x="391158" y="21323"/>
                  </a:lnTo>
                  <a:lnTo>
                    <a:pt x="586760" y="0"/>
                  </a:lnTo>
                  <a:lnTo>
                    <a:pt x="782317" y="36916"/>
                  </a:lnTo>
                  <a:lnTo>
                    <a:pt x="782317" y="106174"/>
                  </a:lnTo>
                  <a:close/>
                </a:path>
              </a:pathLst>
            </a:custGeom>
            <a:solidFill>
              <a:srgbClr val="0000FF">
                <a:alpha val="34899"/>
              </a:srgbClr>
            </a:solidFill>
          </p:spPr>
          <p:txBody>
            <a:bodyPr wrap="square" lIns="0" tIns="0" rIns="0" bIns="0" rtlCol="0"/>
            <a:lstStyle/>
            <a:p>
              <a:endParaRPr/>
            </a:p>
          </p:txBody>
        </p:sp>
        <p:sp>
          <p:nvSpPr>
            <p:cNvPr id="20" name="object 20"/>
            <p:cNvSpPr/>
            <p:nvPr/>
          </p:nvSpPr>
          <p:spPr>
            <a:xfrm>
              <a:off x="777363" y="1733570"/>
              <a:ext cx="782320" cy="303530"/>
            </a:xfrm>
            <a:custGeom>
              <a:avLst/>
              <a:gdLst/>
              <a:ahLst/>
              <a:cxnLst/>
              <a:rect l="l" t="t" r="r" b="b"/>
              <a:pathLst>
                <a:path w="782319" h="303530">
                  <a:moveTo>
                    <a:pt x="782317" y="303064"/>
                  </a:moveTo>
                  <a:lnTo>
                    <a:pt x="586760" y="225721"/>
                  </a:lnTo>
                  <a:lnTo>
                    <a:pt x="391158" y="258151"/>
                  </a:lnTo>
                  <a:lnTo>
                    <a:pt x="195601" y="232296"/>
                  </a:lnTo>
                  <a:lnTo>
                    <a:pt x="0" y="247400"/>
                  </a:lnTo>
                  <a:lnTo>
                    <a:pt x="0" y="24477"/>
                  </a:lnTo>
                  <a:lnTo>
                    <a:pt x="195601" y="29764"/>
                  </a:lnTo>
                  <a:lnTo>
                    <a:pt x="391158" y="29009"/>
                  </a:lnTo>
                  <a:lnTo>
                    <a:pt x="586760" y="0"/>
                  </a:lnTo>
                  <a:lnTo>
                    <a:pt x="782317" y="49666"/>
                  </a:lnTo>
                  <a:lnTo>
                    <a:pt x="782317" y="303064"/>
                  </a:lnTo>
                  <a:close/>
                </a:path>
              </a:pathLst>
            </a:custGeom>
            <a:solidFill>
              <a:srgbClr val="0000FF">
                <a:alpha val="14898"/>
              </a:srgbClr>
            </a:solidFill>
          </p:spPr>
          <p:txBody>
            <a:bodyPr wrap="square" lIns="0" tIns="0" rIns="0" bIns="0" rtlCol="0"/>
            <a:lstStyle/>
            <a:p>
              <a:endParaRPr/>
            </a:p>
          </p:txBody>
        </p:sp>
        <p:sp>
          <p:nvSpPr>
            <p:cNvPr id="21" name="object 21"/>
            <p:cNvSpPr/>
            <p:nvPr/>
          </p:nvSpPr>
          <p:spPr>
            <a:xfrm>
              <a:off x="777363" y="1631704"/>
              <a:ext cx="782320" cy="495934"/>
            </a:xfrm>
            <a:custGeom>
              <a:avLst/>
              <a:gdLst/>
              <a:ahLst/>
              <a:cxnLst/>
              <a:rect l="l" t="t" r="r" b="b"/>
              <a:pathLst>
                <a:path w="782319" h="495935">
                  <a:moveTo>
                    <a:pt x="782317" y="495689"/>
                  </a:moveTo>
                  <a:lnTo>
                    <a:pt x="586760" y="415547"/>
                  </a:lnTo>
                  <a:lnTo>
                    <a:pt x="391158" y="431940"/>
                  </a:lnTo>
                  <a:lnTo>
                    <a:pt x="195601" y="406884"/>
                  </a:lnTo>
                  <a:lnTo>
                    <a:pt x="0" y="453219"/>
                  </a:lnTo>
                  <a:lnTo>
                    <a:pt x="0" y="0"/>
                  </a:lnTo>
                  <a:lnTo>
                    <a:pt x="195601" y="12661"/>
                  </a:lnTo>
                  <a:lnTo>
                    <a:pt x="391158" y="13593"/>
                  </a:lnTo>
                  <a:lnTo>
                    <a:pt x="586760" y="0"/>
                  </a:lnTo>
                  <a:lnTo>
                    <a:pt x="782317" y="3687"/>
                  </a:lnTo>
                  <a:lnTo>
                    <a:pt x="782317" y="495689"/>
                  </a:lnTo>
                  <a:close/>
                </a:path>
              </a:pathLst>
            </a:custGeom>
            <a:solidFill>
              <a:srgbClr val="0000FF">
                <a:alpha val="9799"/>
              </a:srgbClr>
            </a:solidFill>
          </p:spPr>
          <p:txBody>
            <a:bodyPr wrap="square" lIns="0" tIns="0" rIns="0" bIns="0" rtlCol="0"/>
            <a:lstStyle/>
            <a:p>
              <a:endParaRPr/>
            </a:p>
          </p:txBody>
        </p:sp>
      </p:grpSp>
      <p:grpSp>
        <p:nvGrpSpPr>
          <p:cNvPr id="22" name="object 22"/>
          <p:cNvGrpSpPr/>
          <p:nvPr/>
        </p:nvGrpSpPr>
        <p:grpSpPr>
          <a:xfrm>
            <a:off x="1941509" y="1302118"/>
            <a:ext cx="906780" cy="886460"/>
            <a:chOff x="1941509" y="1302118"/>
            <a:chExt cx="906780" cy="886460"/>
          </a:xfrm>
        </p:grpSpPr>
        <p:sp>
          <p:nvSpPr>
            <p:cNvPr id="23" name="object 23"/>
            <p:cNvSpPr/>
            <p:nvPr/>
          </p:nvSpPr>
          <p:spPr>
            <a:xfrm>
              <a:off x="1941509" y="1302118"/>
              <a:ext cx="906780" cy="886460"/>
            </a:xfrm>
            <a:custGeom>
              <a:avLst/>
              <a:gdLst/>
              <a:ahLst/>
              <a:cxnLst/>
              <a:rect l="l" t="t" r="r" b="b"/>
              <a:pathLst>
                <a:path w="906780" h="886460">
                  <a:moveTo>
                    <a:pt x="906261" y="886270"/>
                  </a:moveTo>
                  <a:lnTo>
                    <a:pt x="0" y="886270"/>
                  </a:lnTo>
                  <a:lnTo>
                    <a:pt x="0" y="0"/>
                  </a:lnTo>
                  <a:lnTo>
                    <a:pt x="906261" y="0"/>
                  </a:lnTo>
                  <a:lnTo>
                    <a:pt x="906261" y="886270"/>
                  </a:lnTo>
                  <a:close/>
                </a:path>
              </a:pathLst>
            </a:custGeom>
            <a:solidFill>
              <a:srgbClr val="E4ECF5"/>
            </a:solidFill>
          </p:spPr>
          <p:txBody>
            <a:bodyPr wrap="square" lIns="0" tIns="0" rIns="0" bIns="0" rtlCol="0"/>
            <a:lstStyle/>
            <a:p>
              <a:endParaRPr/>
            </a:p>
          </p:txBody>
        </p:sp>
        <p:sp>
          <p:nvSpPr>
            <p:cNvPr id="24" name="object 24"/>
            <p:cNvSpPr/>
            <p:nvPr/>
          </p:nvSpPr>
          <p:spPr>
            <a:xfrm>
              <a:off x="2003482"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25" name="object 25"/>
            <p:cNvSpPr/>
            <p:nvPr/>
          </p:nvSpPr>
          <p:spPr>
            <a:xfrm>
              <a:off x="2199083"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26" name="object 26"/>
            <p:cNvSpPr/>
            <p:nvPr/>
          </p:nvSpPr>
          <p:spPr>
            <a:xfrm>
              <a:off x="2394640"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27" name="object 27"/>
            <p:cNvSpPr/>
            <p:nvPr/>
          </p:nvSpPr>
          <p:spPr>
            <a:xfrm>
              <a:off x="2590242"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28" name="object 28"/>
            <p:cNvSpPr/>
            <p:nvPr/>
          </p:nvSpPr>
          <p:spPr>
            <a:xfrm>
              <a:off x="2785799" y="1302118"/>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29" name="object 29"/>
            <p:cNvSpPr/>
            <p:nvPr/>
          </p:nvSpPr>
          <p:spPr>
            <a:xfrm>
              <a:off x="1941509" y="1873063"/>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30" name="object 30"/>
            <p:cNvSpPr/>
            <p:nvPr/>
          </p:nvSpPr>
          <p:spPr>
            <a:xfrm>
              <a:off x="1941509" y="1618688"/>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31" name="object 31"/>
            <p:cNvSpPr/>
            <p:nvPr/>
          </p:nvSpPr>
          <p:spPr>
            <a:xfrm>
              <a:off x="1941509" y="1364312"/>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32" name="object 32"/>
            <p:cNvSpPr/>
            <p:nvPr/>
          </p:nvSpPr>
          <p:spPr>
            <a:xfrm>
              <a:off x="1941509" y="2127394"/>
              <a:ext cx="906780" cy="0"/>
            </a:xfrm>
            <a:custGeom>
              <a:avLst/>
              <a:gdLst/>
              <a:ahLst/>
              <a:cxnLst/>
              <a:rect l="l" t="t" r="r" b="b"/>
              <a:pathLst>
                <a:path w="906780">
                  <a:moveTo>
                    <a:pt x="0" y="0"/>
                  </a:moveTo>
                  <a:lnTo>
                    <a:pt x="906261" y="0"/>
                  </a:lnTo>
                </a:path>
              </a:pathLst>
            </a:custGeom>
            <a:ln w="8884">
              <a:solidFill>
                <a:srgbClr val="FFFFFF"/>
              </a:solidFill>
            </a:ln>
          </p:spPr>
          <p:txBody>
            <a:bodyPr wrap="square" lIns="0" tIns="0" rIns="0" bIns="0" rtlCol="0"/>
            <a:lstStyle/>
            <a:p>
              <a:endParaRPr/>
            </a:p>
          </p:txBody>
        </p:sp>
        <p:sp>
          <p:nvSpPr>
            <p:cNvPr id="33" name="object 33"/>
            <p:cNvSpPr/>
            <p:nvPr/>
          </p:nvSpPr>
          <p:spPr>
            <a:xfrm>
              <a:off x="2003482" y="1745120"/>
              <a:ext cx="782320" cy="45085"/>
            </a:xfrm>
            <a:custGeom>
              <a:avLst/>
              <a:gdLst/>
              <a:ahLst/>
              <a:cxnLst/>
              <a:rect l="l" t="t" r="r" b="b"/>
              <a:pathLst>
                <a:path w="782319" h="45085">
                  <a:moveTo>
                    <a:pt x="0" y="19591"/>
                  </a:moveTo>
                  <a:lnTo>
                    <a:pt x="195601" y="38293"/>
                  </a:lnTo>
                  <a:lnTo>
                    <a:pt x="391158" y="44557"/>
                  </a:lnTo>
                  <a:lnTo>
                    <a:pt x="586760" y="44291"/>
                  </a:lnTo>
                  <a:lnTo>
                    <a:pt x="782317" y="0"/>
                  </a:lnTo>
                </a:path>
              </a:pathLst>
            </a:custGeom>
            <a:ln w="8884">
              <a:solidFill>
                <a:srgbClr val="FF0000"/>
              </a:solidFill>
            </a:ln>
          </p:spPr>
          <p:txBody>
            <a:bodyPr wrap="square" lIns="0" tIns="0" rIns="0" bIns="0" rtlCol="0"/>
            <a:lstStyle/>
            <a:p>
              <a:endParaRPr/>
            </a:p>
          </p:txBody>
        </p:sp>
        <p:sp>
          <p:nvSpPr>
            <p:cNvPr id="34" name="object 34"/>
            <p:cNvSpPr/>
            <p:nvPr/>
          </p:nvSpPr>
          <p:spPr>
            <a:xfrm>
              <a:off x="2003482" y="1681726"/>
              <a:ext cx="782320" cy="189865"/>
            </a:xfrm>
            <a:custGeom>
              <a:avLst/>
              <a:gdLst/>
              <a:ahLst/>
              <a:cxnLst/>
              <a:rect l="l" t="t" r="r" b="b"/>
              <a:pathLst>
                <a:path w="782319" h="189864">
                  <a:moveTo>
                    <a:pt x="586760" y="189248"/>
                  </a:moveTo>
                  <a:lnTo>
                    <a:pt x="391158" y="166947"/>
                  </a:lnTo>
                  <a:lnTo>
                    <a:pt x="195601" y="148911"/>
                  </a:lnTo>
                  <a:lnTo>
                    <a:pt x="0" y="142514"/>
                  </a:lnTo>
                  <a:lnTo>
                    <a:pt x="0" y="4442"/>
                  </a:lnTo>
                  <a:lnTo>
                    <a:pt x="195601" y="44513"/>
                  </a:lnTo>
                  <a:lnTo>
                    <a:pt x="391158" y="36028"/>
                  </a:lnTo>
                  <a:lnTo>
                    <a:pt x="586760" y="23189"/>
                  </a:lnTo>
                  <a:lnTo>
                    <a:pt x="782317" y="0"/>
                  </a:lnTo>
                  <a:lnTo>
                    <a:pt x="782317" y="156419"/>
                  </a:lnTo>
                  <a:lnTo>
                    <a:pt x="586760" y="189248"/>
                  </a:lnTo>
                  <a:close/>
                </a:path>
              </a:pathLst>
            </a:custGeom>
            <a:solidFill>
              <a:srgbClr val="FF0000">
                <a:alpha val="34899"/>
              </a:srgbClr>
            </a:solidFill>
          </p:spPr>
          <p:txBody>
            <a:bodyPr wrap="square" lIns="0" tIns="0" rIns="0" bIns="0" rtlCol="0"/>
            <a:lstStyle/>
            <a:p>
              <a:endParaRPr/>
            </a:p>
          </p:txBody>
        </p:sp>
        <p:sp>
          <p:nvSpPr>
            <p:cNvPr id="35" name="object 35"/>
            <p:cNvSpPr/>
            <p:nvPr/>
          </p:nvSpPr>
          <p:spPr>
            <a:xfrm>
              <a:off x="2003482" y="1565645"/>
              <a:ext cx="782320" cy="357505"/>
            </a:xfrm>
            <a:custGeom>
              <a:avLst/>
              <a:gdLst/>
              <a:ahLst/>
              <a:cxnLst/>
              <a:rect l="l" t="t" r="r" b="b"/>
              <a:pathLst>
                <a:path w="782319" h="357505">
                  <a:moveTo>
                    <a:pt x="586760" y="357262"/>
                  </a:moveTo>
                  <a:lnTo>
                    <a:pt x="391158" y="356729"/>
                  </a:lnTo>
                  <a:lnTo>
                    <a:pt x="195601" y="315858"/>
                  </a:lnTo>
                  <a:lnTo>
                    <a:pt x="0" y="333051"/>
                  </a:lnTo>
                  <a:lnTo>
                    <a:pt x="0" y="6752"/>
                  </a:lnTo>
                  <a:lnTo>
                    <a:pt x="195601" y="81696"/>
                  </a:lnTo>
                  <a:lnTo>
                    <a:pt x="391158" y="62327"/>
                  </a:lnTo>
                  <a:lnTo>
                    <a:pt x="586760" y="52065"/>
                  </a:lnTo>
                  <a:lnTo>
                    <a:pt x="782317" y="0"/>
                  </a:lnTo>
                  <a:lnTo>
                    <a:pt x="782317" y="354597"/>
                  </a:lnTo>
                  <a:lnTo>
                    <a:pt x="586760" y="357262"/>
                  </a:lnTo>
                  <a:close/>
                </a:path>
              </a:pathLst>
            </a:custGeom>
            <a:solidFill>
              <a:srgbClr val="FF0000">
                <a:alpha val="14898"/>
              </a:srgbClr>
            </a:solidFill>
          </p:spPr>
          <p:txBody>
            <a:bodyPr wrap="square" lIns="0" tIns="0" rIns="0" bIns="0" rtlCol="0"/>
            <a:lstStyle/>
            <a:p>
              <a:endParaRPr/>
            </a:p>
          </p:txBody>
        </p:sp>
        <p:sp>
          <p:nvSpPr>
            <p:cNvPr id="36" name="object 36"/>
            <p:cNvSpPr/>
            <p:nvPr/>
          </p:nvSpPr>
          <p:spPr>
            <a:xfrm>
              <a:off x="2003482" y="1363113"/>
              <a:ext cx="782320" cy="751205"/>
            </a:xfrm>
            <a:custGeom>
              <a:avLst/>
              <a:gdLst/>
              <a:ahLst/>
              <a:cxnLst/>
              <a:rect l="l" t="t" r="r" b="b"/>
              <a:pathLst>
                <a:path w="782319" h="751205">
                  <a:moveTo>
                    <a:pt x="0" y="750731"/>
                  </a:moveTo>
                  <a:lnTo>
                    <a:pt x="0" y="102976"/>
                  </a:lnTo>
                  <a:lnTo>
                    <a:pt x="391158" y="56641"/>
                  </a:lnTo>
                  <a:lnTo>
                    <a:pt x="586760" y="97822"/>
                  </a:lnTo>
                  <a:lnTo>
                    <a:pt x="782317" y="0"/>
                  </a:lnTo>
                  <a:lnTo>
                    <a:pt x="782317" y="746422"/>
                  </a:lnTo>
                  <a:lnTo>
                    <a:pt x="586760" y="745311"/>
                  </a:lnTo>
                  <a:lnTo>
                    <a:pt x="391158" y="734871"/>
                  </a:lnTo>
                  <a:lnTo>
                    <a:pt x="195601" y="745000"/>
                  </a:lnTo>
                  <a:lnTo>
                    <a:pt x="0" y="750731"/>
                  </a:lnTo>
                  <a:close/>
                </a:path>
              </a:pathLst>
            </a:custGeom>
            <a:solidFill>
              <a:srgbClr val="FF0000">
                <a:alpha val="9799"/>
              </a:srgbClr>
            </a:solidFill>
          </p:spPr>
          <p:txBody>
            <a:bodyPr wrap="square" lIns="0" tIns="0" rIns="0" bIns="0" rtlCol="0"/>
            <a:lstStyle/>
            <a:p>
              <a:endParaRPr/>
            </a:p>
          </p:txBody>
        </p:sp>
        <p:sp>
          <p:nvSpPr>
            <p:cNvPr id="37" name="object 37"/>
            <p:cNvSpPr/>
            <p:nvPr/>
          </p:nvSpPr>
          <p:spPr>
            <a:xfrm>
              <a:off x="2003482" y="2127394"/>
              <a:ext cx="782320" cy="0"/>
            </a:xfrm>
            <a:custGeom>
              <a:avLst/>
              <a:gdLst/>
              <a:ahLst/>
              <a:cxnLst/>
              <a:rect l="l" t="t" r="r" b="b"/>
              <a:pathLst>
                <a:path w="782319">
                  <a:moveTo>
                    <a:pt x="0" y="0"/>
                  </a:moveTo>
                  <a:lnTo>
                    <a:pt x="782317" y="0"/>
                  </a:lnTo>
                </a:path>
              </a:pathLst>
            </a:custGeom>
            <a:ln w="8884">
              <a:solidFill>
                <a:srgbClr val="0000FF"/>
              </a:solidFill>
            </a:ln>
          </p:spPr>
          <p:txBody>
            <a:bodyPr wrap="square" lIns="0" tIns="0" rIns="0" bIns="0" rtlCol="0"/>
            <a:lstStyle/>
            <a:p>
              <a:endParaRPr/>
            </a:p>
          </p:txBody>
        </p:sp>
      </p:grpSp>
      <p:grpSp>
        <p:nvGrpSpPr>
          <p:cNvPr id="38" name="object 38"/>
          <p:cNvGrpSpPr/>
          <p:nvPr/>
        </p:nvGrpSpPr>
        <p:grpSpPr>
          <a:xfrm>
            <a:off x="715390" y="2281680"/>
            <a:ext cx="906780" cy="886460"/>
            <a:chOff x="715390" y="2281680"/>
            <a:chExt cx="906780" cy="886460"/>
          </a:xfrm>
        </p:grpSpPr>
        <p:sp>
          <p:nvSpPr>
            <p:cNvPr id="39" name="object 39"/>
            <p:cNvSpPr/>
            <p:nvPr/>
          </p:nvSpPr>
          <p:spPr>
            <a:xfrm>
              <a:off x="715390" y="2281680"/>
              <a:ext cx="906780" cy="886460"/>
            </a:xfrm>
            <a:custGeom>
              <a:avLst/>
              <a:gdLst/>
              <a:ahLst/>
              <a:cxnLst/>
              <a:rect l="l" t="t" r="r" b="b"/>
              <a:pathLst>
                <a:path w="906780" h="886460">
                  <a:moveTo>
                    <a:pt x="906261" y="886270"/>
                  </a:moveTo>
                  <a:lnTo>
                    <a:pt x="0" y="886270"/>
                  </a:lnTo>
                  <a:lnTo>
                    <a:pt x="0" y="0"/>
                  </a:lnTo>
                  <a:lnTo>
                    <a:pt x="906261" y="0"/>
                  </a:lnTo>
                  <a:lnTo>
                    <a:pt x="906261" y="886270"/>
                  </a:lnTo>
                  <a:close/>
                </a:path>
              </a:pathLst>
            </a:custGeom>
            <a:solidFill>
              <a:srgbClr val="E4ECF5"/>
            </a:solidFill>
          </p:spPr>
          <p:txBody>
            <a:bodyPr wrap="square" lIns="0" tIns="0" rIns="0" bIns="0" rtlCol="0"/>
            <a:lstStyle/>
            <a:p>
              <a:endParaRPr/>
            </a:p>
          </p:txBody>
        </p:sp>
        <p:sp>
          <p:nvSpPr>
            <p:cNvPr id="40" name="object 40"/>
            <p:cNvSpPr/>
            <p:nvPr/>
          </p:nvSpPr>
          <p:spPr>
            <a:xfrm>
              <a:off x="777363"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41" name="object 41"/>
            <p:cNvSpPr/>
            <p:nvPr/>
          </p:nvSpPr>
          <p:spPr>
            <a:xfrm>
              <a:off x="972964"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42" name="object 42"/>
            <p:cNvSpPr/>
            <p:nvPr/>
          </p:nvSpPr>
          <p:spPr>
            <a:xfrm>
              <a:off x="1168521"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43" name="object 43"/>
            <p:cNvSpPr/>
            <p:nvPr/>
          </p:nvSpPr>
          <p:spPr>
            <a:xfrm>
              <a:off x="1364123"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44" name="object 44"/>
            <p:cNvSpPr/>
            <p:nvPr/>
          </p:nvSpPr>
          <p:spPr>
            <a:xfrm>
              <a:off x="1559680"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45" name="object 45"/>
            <p:cNvSpPr/>
            <p:nvPr/>
          </p:nvSpPr>
          <p:spPr>
            <a:xfrm>
              <a:off x="715390" y="3119173"/>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46" name="object 46"/>
            <p:cNvSpPr/>
            <p:nvPr/>
          </p:nvSpPr>
          <p:spPr>
            <a:xfrm>
              <a:off x="715390" y="2938498"/>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47" name="object 47"/>
            <p:cNvSpPr/>
            <p:nvPr/>
          </p:nvSpPr>
          <p:spPr>
            <a:xfrm>
              <a:off x="715390" y="2757823"/>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48" name="object 48"/>
            <p:cNvSpPr/>
            <p:nvPr/>
          </p:nvSpPr>
          <p:spPr>
            <a:xfrm>
              <a:off x="715390" y="2577104"/>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49" name="object 49"/>
            <p:cNvSpPr/>
            <p:nvPr/>
          </p:nvSpPr>
          <p:spPr>
            <a:xfrm>
              <a:off x="715390" y="2396429"/>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50" name="object 50"/>
            <p:cNvSpPr/>
            <p:nvPr/>
          </p:nvSpPr>
          <p:spPr>
            <a:xfrm>
              <a:off x="777363" y="2462666"/>
              <a:ext cx="782320" cy="10160"/>
            </a:xfrm>
            <a:custGeom>
              <a:avLst/>
              <a:gdLst/>
              <a:ahLst/>
              <a:cxnLst/>
              <a:rect l="l" t="t" r="r" b="b"/>
              <a:pathLst>
                <a:path w="782319" h="10160">
                  <a:moveTo>
                    <a:pt x="0" y="0"/>
                  </a:moveTo>
                  <a:lnTo>
                    <a:pt x="391158" y="7285"/>
                  </a:lnTo>
                  <a:lnTo>
                    <a:pt x="586760" y="2976"/>
                  </a:lnTo>
                  <a:lnTo>
                    <a:pt x="782317" y="9640"/>
                  </a:lnTo>
                </a:path>
              </a:pathLst>
            </a:custGeom>
            <a:ln w="8884">
              <a:solidFill>
                <a:srgbClr val="FF0000"/>
              </a:solidFill>
            </a:ln>
          </p:spPr>
          <p:txBody>
            <a:bodyPr wrap="square" lIns="0" tIns="0" rIns="0" bIns="0" rtlCol="0"/>
            <a:lstStyle/>
            <a:p>
              <a:endParaRPr/>
            </a:p>
          </p:txBody>
        </p:sp>
        <p:sp>
          <p:nvSpPr>
            <p:cNvPr id="51" name="object 51"/>
            <p:cNvSpPr/>
            <p:nvPr/>
          </p:nvSpPr>
          <p:spPr>
            <a:xfrm>
              <a:off x="777363" y="2433879"/>
              <a:ext cx="782320" cy="86360"/>
            </a:xfrm>
            <a:custGeom>
              <a:avLst/>
              <a:gdLst/>
              <a:ahLst/>
              <a:cxnLst/>
              <a:rect l="l" t="t" r="r" b="b"/>
              <a:pathLst>
                <a:path w="782319" h="86360">
                  <a:moveTo>
                    <a:pt x="0" y="85739"/>
                  </a:moveTo>
                  <a:lnTo>
                    <a:pt x="0" y="0"/>
                  </a:lnTo>
                  <a:lnTo>
                    <a:pt x="195601" y="8440"/>
                  </a:lnTo>
                  <a:lnTo>
                    <a:pt x="391158" y="10750"/>
                  </a:lnTo>
                  <a:lnTo>
                    <a:pt x="586760" y="977"/>
                  </a:lnTo>
                  <a:lnTo>
                    <a:pt x="782317" y="15193"/>
                  </a:lnTo>
                  <a:lnTo>
                    <a:pt x="782317" y="82185"/>
                  </a:lnTo>
                  <a:lnTo>
                    <a:pt x="586760" y="63438"/>
                  </a:lnTo>
                  <a:lnTo>
                    <a:pt x="391158" y="77965"/>
                  </a:lnTo>
                  <a:lnTo>
                    <a:pt x="195601" y="56863"/>
                  </a:lnTo>
                  <a:lnTo>
                    <a:pt x="0" y="85739"/>
                  </a:lnTo>
                  <a:close/>
                </a:path>
              </a:pathLst>
            </a:custGeom>
            <a:solidFill>
              <a:srgbClr val="FF0000">
                <a:alpha val="34899"/>
              </a:srgbClr>
            </a:solidFill>
          </p:spPr>
          <p:txBody>
            <a:bodyPr wrap="square" lIns="0" tIns="0" rIns="0" bIns="0" rtlCol="0"/>
            <a:lstStyle/>
            <a:p>
              <a:endParaRPr/>
            </a:p>
          </p:txBody>
        </p:sp>
        <p:sp>
          <p:nvSpPr>
            <p:cNvPr id="52" name="object 52"/>
            <p:cNvSpPr/>
            <p:nvPr/>
          </p:nvSpPr>
          <p:spPr>
            <a:xfrm>
              <a:off x="777363" y="2393230"/>
              <a:ext cx="782320" cy="258445"/>
            </a:xfrm>
            <a:custGeom>
              <a:avLst/>
              <a:gdLst/>
              <a:ahLst/>
              <a:cxnLst/>
              <a:rect l="l" t="t" r="r" b="b"/>
              <a:pathLst>
                <a:path w="782319" h="258444">
                  <a:moveTo>
                    <a:pt x="782317" y="258151"/>
                  </a:moveTo>
                  <a:lnTo>
                    <a:pt x="586760" y="178897"/>
                  </a:lnTo>
                  <a:lnTo>
                    <a:pt x="391158" y="186361"/>
                  </a:lnTo>
                  <a:lnTo>
                    <a:pt x="195601" y="165837"/>
                  </a:lnTo>
                  <a:lnTo>
                    <a:pt x="0" y="220390"/>
                  </a:lnTo>
                  <a:lnTo>
                    <a:pt x="0" y="0"/>
                  </a:lnTo>
                  <a:lnTo>
                    <a:pt x="195601" y="16836"/>
                  </a:lnTo>
                  <a:lnTo>
                    <a:pt x="391158" y="2709"/>
                  </a:lnTo>
                  <a:lnTo>
                    <a:pt x="586760" y="4842"/>
                  </a:lnTo>
                  <a:lnTo>
                    <a:pt x="782317" y="19235"/>
                  </a:lnTo>
                  <a:lnTo>
                    <a:pt x="782317" y="258151"/>
                  </a:lnTo>
                  <a:close/>
                </a:path>
              </a:pathLst>
            </a:custGeom>
            <a:solidFill>
              <a:srgbClr val="FF0000">
                <a:alpha val="14898"/>
              </a:srgbClr>
            </a:solidFill>
          </p:spPr>
          <p:txBody>
            <a:bodyPr wrap="square" lIns="0" tIns="0" rIns="0" bIns="0" rtlCol="0"/>
            <a:lstStyle/>
            <a:p>
              <a:endParaRPr/>
            </a:p>
          </p:txBody>
        </p:sp>
        <p:sp>
          <p:nvSpPr>
            <p:cNvPr id="53" name="object 53"/>
            <p:cNvSpPr/>
            <p:nvPr/>
          </p:nvSpPr>
          <p:spPr>
            <a:xfrm>
              <a:off x="777363" y="2342631"/>
              <a:ext cx="782320" cy="365760"/>
            </a:xfrm>
            <a:custGeom>
              <a:avLst/>
              <a:gdLst/>
              <a:ahLst/>
              <a:cxnLst/>
              <a:rect l="l" t="t" r="r" b="b"/>
              <a:pathLst>
                <a:path w="782319" h="365760">
                  <a:moveTo>
                    <a:pt x="782317" y="365481"/>
                  </a:moveTo>
                  <a:lnTo>
                    <a:pt x="586760" y="310128"/>
                  </a:lnTo>
                  <a:lnTo>
                    <a:pt x="391158" y="325276"/>
                  </a:lnTo>
                  <a:lnTo>
                    <a:pt x="195601" y="322744"/>
                  </a:lnTo>
                  <a:lnTo>
                    <a:pt x="0" y="354641"/>
                  </a:lnTo>
                  <a:lnTo>
                    <a:pt x="0" y="7907"/>
                  </a:lnTo>
                  <a:lnTo>
                    <a:pt x="195601" y="29497"/>
                  </a:lnTo>
                  <a:lnTo>
                    <a:pt x="391158" y="15859"/>
                  </a:lnTo>
                  <a:lnTo>
                    <a:pt x="586760" y="0"/>
                  </a:lnTo>
                  <a:lnTo>
                    <a:pt x="782317" y="23767"/>
                  </a:lnTo>
                  <a:lnTo>
                    <a:pt x="782317" y="365481"/>
                  </a:lnTo>
                  <a:close/>
                </a:path>
              </a:pathLst>
            </a:custGeom>
            <a:solidFill>
              <a:srgbClr val="FF0000">
                <a:alpha val="9799"/>
              </a:srgbClr>
            </a:solidFill>
          </p:spPr>
          <p:txBody>
            <a:bodyPr wrap="square" lIns="0" tIns="0" rIns="0" bIns="0" rtlCol="0"/>
            <a:lstStyle/>
            <a:p>
              <a:endParaRPr/>
            </a:p>
          </p:txBody>
        </p:sp>
        <p:sp>
          <p:nvSpPr>
            <p:cNvPr id="54" name="object 54"/>
            <p:cNvSpPr/>
            <p:nvPr/>
          </p:nvSpPr>
          <p:spPr>
            <a:xfrm>
              <a:off x="777363" y="2755957"/>
              <a:ext cx="782320" cy="11430"/>
            </a:xfrm>
            <a:custGeom>
              <a:avLst/>
              <a:gdLst/>
              <a:ahLst/>
              <a:cxnLst/>
              <a:rect l="l" t="t" r="r" b="b"/>
              <a:pathLst>
                <a:path w="782319" h="11430">
                  <a:moveTo>
                    <a:pt x="0" y="0"/>
                  </a:moveTo>
                  <a:lnTo>
                    <a:pt x="195601" y="6663"/>
                  </a:lnTo>
                  <a:lnTo>
                    <a:pt x="391158" y="6352"/>
                  </a:lnTo>
                  <a:lnTo>
                    <a:pt x="586760" y="1821"/>
                  </a:lnTo>
                  <a:lnTo>
                    <a:pt x="782317" y="10884"/>
                  </a:lnTo>
                </a:path>
              </a:pathLst>
            </a:custGeom>
            <a:ln w="8884">
              <a:solidFill>
                <a:srgbClr val="0000FF"/>
              </a:solidFill>
            </a:ln>
          </p:spPr>
          <p:txBody>
            <a:bodyPr wrap="square" lIns="0" tIns="0" rIns="0" bIns="0" rtlCol="0"/>
            <a:lstStyle/>
            <a:p>
              <a:endParaRPr/>
            </a:p>
          </p:txBody>
        </p:sp>
        <p:sp>
          <p:nvSpPr>
            <p:cNvPr id="55" name="object 55"/>
            <p:cNvSpPr/>
            <p:nvPr/>
          </p:nvSpPr>
          <p:spPr>
            <a:xfrm>
              <a:off x="777363" y="2696517"/>
              <a:ext cx="782320" cy="142875"/>
            </a:xfrm>
            <a:custGeom>
              <a:avLst/>
              <a:gdLst/>
              <a:ahLst/>
              <a:cxnLst/>
              <a:rect l="l" t="t" r="r" b="b"/>
              <a:pathLst>
                <a:path w="782319" h="142875">
                  <a:moveTo>
                    <a:pt x="782317" y="142869"/>
                  </a:moveTo>
                  <a:lnTo>
                    <a:pt x="586760" y="129097"/>
                  </a:lnTo>
                  <a:lnTo>
                    <a:pt x="391158" y="126432"/>
                  </a:lnTo>
                  <a:lnTo>
                    <a:pt x="195601" y="103775"/>
                  </a:lnTo>
                  <a:lnTo>
                    <a:pt x="0" y="109062"/>
                  </a:lnTo>
                  <a:lnTo>
                    <a:pt x="0" y="22834"/>
                  </a:lnTo>
                  <a:lnTo>
                    <a:pt x="195601" y="32874"/>
                  </a:lnTo>
                  <a:lnTo>
                    <a:pt x="391158" y="25899"/>
                  </a:lnTo>
                  <a:lnTo>
                    <a:pt x="586760" y="0"/>
                  </a:lnTo>
                  <a:lnTo>
                    <a:pt x="782317" y="36916"/>
                  </a:lnTo>
                  <a:lnTo>
                    <a:pt x="782317" y="142869"/>
                  </a:lnTo>
                  <a:close/>
                </a:path>
              </a:pathLst>
            </a:custGeom>
            <a:solidFill>
              <a:srgbClr val="0000FF">
                <a:alpha val="34899"/>
              </a:srgbClr>
            </a:solidFill>
          </p:spPr>
          <p:txBody>
            <a:bodyPr wrap="square" lIns="0" tIns="0" rIns="0" bIns="0" rtlCol="0"/>
            <a:lstStyle/>
            <a:p>
              <a:endParaRPr/>
            </a:p>
          </p:txBody>
        </p:sp>
        <p:sp>
          <p:nvSpPr>
            <p:cNvPr id="56" name="object 56"/>
            <p:cNvSpPr/>
            <p:nvPr/>
          </p:nvSpPr>
          <p:spPr>
            <a:xfrm>
              <a:off x="777363" y="2654180"/>
              <a:ext cx="782320" cy="340360"/>
            </a:xfrm>
            <a:custGeom>
              <a:avLst/>
              <a:gdLst/>
              <a:ahLst/>
              <a:cxnLst/>
              <a:rect l="l" t="t" r="r" b="b"/>
              <a:pathLst>
                <a:path w="782319" h="340360">
                  <a:moveTo>
                    <a:pt x="782317" y="340248"/>
                  </a:moveTo>
                  <a:lnTo>
                    <a:pt x="586760" y="239715"/>
                  </a:lnTo>
                  <a:lnTo>
                    <a:pt x="391158" y="276054"/>
                  </a:lnTo>
                  <a:lnTo>
                    <a:pt x="195601" y="244113"/>
                  </a:lnTo>
                  <a:lnTo>
                    <a:pt x="0" y="269568"/>
                  </a:lnTo>
                  <a:lnTo>
                    <a:pt x="0" y="0"/>
                  </a:lnTo>
                  <a:lnTo>
                    <a:pt x="195601" y="27543"/>
                  </a:lnTo>
                  <a:lnTo>
                    <a:pt x="391158" y="11505"/>
                  </a:lnTo>
                  <a:lnTo>
                    <a:pt x="586760" y="2576"/>
                  </a:lnTo>
                  <a:lnTo>
                    <a:pt x="782317" y="29542"/>
                  </a:lnTo>
                  <a:lnTo>
                    <a:pt x="782317" y="340248"/>
                  </a:lnTo>
                  <a:close/>
                </a:path>
              </a:pathLst>
            </a:custGeom>
            <a:solidFill>
              <a:srgbClr val="0000FF">
                <a:alpha val="14898"/>
              </a:srgbClr>
            </a:solidFill>
          </p:spPr>
          <p:txBody>
            <a:bodyPr wrap="square" lIns="0" tIns="0" rIns="0" bIns="0" rtlCol="0"/>
            <a:lstStyle/>
            <a:p>
              <a:endParaRPr/>
            </a:p>
          </p:txBody>
        </p:sp>
        <p:sp>
          <p:nvSpPr>
            <p:cNvPr id="57" name="object 57"/>
            <p:cNvSpPr/>
            <p:nvPr/>
          </p:nvSpPr>
          <p:spPr>
            <a:xfrm>
              <a:off x="777363" y="2510556"/>
              <a:ext cx="782320" cy="596900"/>
            </a:xfrm>
            <a:custGeom>
              <a:avLst/>
              <a:gdLst/>
              <a:ahLst/>
              <a:cxnLst/>
              <a:rect l="l" t="t" r="r" b="b"/>
              <a:pathLst>
                <a:path w="782319" h="596900">
                  <a:moveTo>
                    <a:pt x="782317" y="596400"/>
                  </a:moveTo>
                  <a:lnTo>
                    <a:pt x="586760" y="494712"/>
                  </a:lnTo>
                  <a:lnTo>
                    <a:pt x="391158" y="507639"/>
                  </a:lnTo>
                  <a:lnTo>
                    <a:pt x="195601" y="500220"/>
                  </a:lnTo>
                  <a:lnTo>
                    <a:pt x="0" y="527364"/>
                  </a:lnTo>
                  <a:lnTo>
                    <a:pt x="0" y="40781"/>
                  </a:lnTo>
                  <a:lnTo>
                    <a:pt x="195601" y="25855"/>
                  </a:lnTo>
                  <a:lnTo>
                    <a:pt x="391158" y="20479"/>
                  </a:lnTo>
                  <a:lnTo>
                    <a:pt x="586760" y="0"/>
                  </a:lnTo>
                  <a:lnTo>
                    <a:pt x="782317" y="22967"/>
                  </a:lnTo>
                  <a:lnTo>
                    <a:pt x="782317" y="596400"/>
                  </a:lnTo>
                  <a:close/>
                </a:path>
              </a:pathLst>
            </a:custGeom>
            <a:solidFill>
              <a:srgbClr val="0000FF">
                <a:alpha val="9799"/>
              </a:srgbClr>
            </a:solidFill>
          </p:spPr>
          <p:txBody>
            <a:bodyPr wrap="square" lIns="0" tIns="0" rIns="0" bIns="0" rtlCol="0"/>
            <a:lstStyle/>
            <a:p>
              <a:endParaRPr/>
            </a:p>
          </p:txBody>
        </p:sp>
      </p:grpSp>
      <p:grpSp>
        <p:nvGrpSpPr>
          <p:cNvPr id="58" name="object 58"/>
          <p:cNvGrpSpPr/>
          <p:nvPr/>
        </p:nvGrpSpPr>
        <p:grpSpPr>
          <a:xfrm>
            <a:off x="1941509" y="2281680"/>
            <a:ext cx="906780" cy="886460"/>
            <a:chOff x="1941509" y="2281680"/>
            <a:chExt cx="906780" cy="886460"/>
          </a:xfrm>
        </p:grpSpPr>
        <p:sp>
          <p:nvSpPr>
            <p:cNvPr id="59" name="object 59"/>
            <p:cNvSpPr/>
            <p:nvPr/>
          </p:nvSpPr>
          <p:spPr>
            <a:xfrm>
              <a:off x="1941509" y="2281680"/>
              <a:ext cx="906780" cy="886460"/>
            </a:xfrm>
            <a:custGeom>
              <a:avLst/>
              <a:gdLst/>
              <a:ahLst/>
              <a:cxnLst/>
              <a:rect l="l" t="t" r="r" b="b"/>
              <a:pathLst>
                <a:path w="906780" h="886460">
                  <a:moveTo>
                    <a:pt x="906261" y="886270"/>
                  </a:moveTo>
                  <a:lnTo>
                    <a:pt x="0" y="886270"/>
                  </a:lnTo>
                  <a:lnTo>
                    <a:pt x="0" y="0"/>
                  </a:lnTo>
                  <a:lnTo>
                    <a:pt x="906261" y="0"/>
                  </a:lnTo>
                  <a:lnTo>
                    <a:pt x="906261" y="886270"/>
                  </a:lnTo>
                  <a:close/>
                </a:path>
              </a:pathLst>
            </a:custGeom>
            <a:solidFill>
              <a:srgbClr val="E4ECF5"/>
            </a:solidFill>
          </p:spPr>
          <p:txBody>
            <a:bodyPr wrap="square" lIns="0" tIns="0" rIns="0" bIns="0" rtlCol="0"/>
            <a:lstStyle/>
            <a:p>
              <a:endParaRPr/>
            </a:p>
          </p:txBody>
        </p:sp>
        <p:sp>
          <p:nvSpPr>
            <p:cNvPr id="60" name="object 60"/>
            <p:cNvSpPr/>
            <p:nvPr/>
          </p:nvSpPr>
          <p:spPr>
            <a:xfrm>
              <a:off x="2003482"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61" name="object 61"/>
            <p:cNvSpPr/>
            <p:nvPr/>
          </p:nvSpPr>
          <p:spPr>
            <a:xfrm>
              <a:off x="2199083"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62" name="object 62"/>
            <p:cNvSpPr/>
            <p:nvPr/>
          </p:nvSpPr>
          <p:spPr>
            <a:xfrm>
              <a:off x="2394640"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63" name="object 63"/>
            <p:cNvSpPr/>
            <p:nvPr/>
          </p:nvSpPr>
          <p:spPr>
            <a:xfrm>
              <a:off x="2590242"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64" name="object 64"/>
            <p:cNvSpPr/>
            <p:nvPr/>
          </p:nvSpPr>
          <p:spPr>
            <a:xfrm>
              <a:off x="2785799" y="2281680"/>
              <a:ext cx="0" cy="886460"/>
            </a:xfrm>
            <a:custGeom>
              <a:avLst/>
              <a:gdLst/>
              <a:ahLst/>
              <a:cxnLst/>
              <a:rect l="l" t="t" r="r" b="b"/>
              <a:pathLst>
                <a:path h="886460">
                  <a:moveTo>
                    <a:pt x="0" y="0"/>
                  </a:moveTo>
                  <a:lnTo>
                    <a:pt x="0" y="886270"/>
                  </a:lnTo>
                </a:path>
              </a:pathLst>
            </a:custGeom>
            <a:ln w="4442">
              <a:solidFill>
                <a:srgbClr val="FFFFFF"/>
              </a:solidFill>
            </a:ln>
          </p:spPr>
          <p:txBody>
            <a:bodyPr wrap="square" lIns="0" tIns="0" rIns="0" bIns="0" rtlCol="0"/>
            <a:lstStyle/>
            <a:p>
              <a:endParaRPr/>
            </a:p>
          </p:txBody>
        </p:sp>
        <p:sp>
          <p:nvSpPr>
            <p:cNvPr id="65" name="object 65"/>
            <p:cNvSpPr/>
            <p:nvPr/>
          </p:nvSpPr>
          <p:spPr>
            <a:xfrm>
              <a:off x="1941509" y="2907001"/>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66" name="object 66"/>
            <p:cNvSpPr/>
            <p:nvPr/>
          </p:nvSpPr>
          <p:spPr>
            <a:xfrm>
              <a:off x="1941509" y="2687277"/>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67" name="object 67"/>
            <p:cNvSpPr/>
            <p:nvPr/>
          </p:nvSpPr>
          <p:spPr>
            <a:xfrm>
              <a:off x="1941509" y="2467597"/>
              <a:ext cx="906780" cy="0"/>
            </a:xfrm>
            <a:custGeom>
              <a:avLst/>
              <a:gdLst/>
              <a:ahLst/>
              <a:cxnLst/>
              <a:rect l="l" t="t" r="r" b="b"/>
              <a:pathLst>
                <a:path w="906780">
                  <a:moveTo>
                    <a:pt x="0" y="0"/>
                  </a:moveTo>
                  <a:lnTo>
                    <a:pt x="906261" y="0"/>
                  </a:lnTo>
                </a:path>
              </a:pathLst>
            </a:custGeom>
            <a:ln w="4442">
              <a:solidFill>
                <a:srgbClr val="FFFFFF"/>
              </a:solidFill>
            </a:ln>
          </p:spPr>
          <p:txBody>
            <a:bodyPr wrap="square" lIns="0" tIns="0" rIns="0" bIns="0" rtlCol="0"/>
            <a:lstStyle/>
            <a:p>
              <a:endParaRPr/>
            </a:p>
          </p:txBody>
        </p:sp>
        <p:sp>
          <p:nvSpPr>
            <p:cNvPr id="68" name="object 68"/>
            <p:cNvSpPr/>
            <p:nvPr/>
          </p:nvSpPr>
          <p:spPr>
            <a:xfrm>
              <a:off x="1941509" y="3126725"/>
              <a:ext cx="906780" cy="0"/>
            </a:xfrm>
            <a:custGeom>
              <a:avLst/>
              <a:gdLst/>
              <a:ahLst/>
              <a:cxnLst/>
              <a:rect l="l" t="t" r="r" b="b"/>
              <a:pathLst>
                <a:path w="906780">
                  <a:moveTo>
                    <a:pt x="0" y="0"/>
                  </a:moveTo>
                  <a:lnTo>
                    <a:pt x="906261" y="0"/>
                  </a:lnTo>
                </a:path>
              </a:pathLst>
            </a:custGeom>
            <a:ln w="8884">
              <a:solidFill>
                <a:srgbClr val="FFFFFF"/>
              </a:solidFill>
            </a:ln>
          </p:spPr>
          <p:txBody>
            <a:bodyPr wrap="square" lIns="0" tIns="0" rIns="0" bIns="0" rtlCol="0"/>
            <a:lstStyle/>
            <a:p>
              <a:endParaRPr/>
            </a:p>
          </p:txBody>
        </p:sp>
        <p:sp>
          <p:nvSpPr>
            <p:cNvPr id="69" name="object 69"/>
            <p:cNvSpPr/>
            <p:nvPr/>
          </p:nvSpPr>
          <p:spPr>
            <a:xfrm>
              <a:off x="2003482" y="2677237"/>
              <a:ext cx="782320" cy="32384"/>
            </a:xfrm>
            <a:custGeom>
              <a:avLst/>
              <a:gdLst/>
              <a:ahLst/>
              <a:cxnLst/>
              <a:rect l="l" t="t" r="r" b="b"/>
              <a:pathLst>
                <a:path w="782319" h="32385">
                  <a:moveTo>
                    <a:pt x="0" y="21945"/>
                  </a:moveTo>
                  <a:lnTo>
                    <a:pt x="195601" y="14260"/>
                  </a:lnTo>
                  <a:lnTo>
                    <a:pt x="391158" y="32296"/>
                  </a:lnTo>
                  <a:lnTo>
                    <a:pt x="586760" y="22923"/>
                  </a:lnTo>
                  <a:lnTo>
                    <a:pt x="782317" y="0"/>
                  </a:lnTo>
                </a:path>
              </a:pathLst>
            </a:custGeom>
            <a:ln w="8884">
              <a:solidFill>
                <a:srgbClr val="FF0000"/>
              </a:solidFill>
            </a:ln>
          </p:spPr>
          <p:txBody>
            <a:bodyPr wrap="square" lIns="0" tIns="0" rIns="0" bIns="0" rtlCol="0"/>
            <a:lstStyle/>
            <a:p>
              <a:endParaRPr/>
            </a:p>
          </p:txBody>
        </p:sp>
        <p:sp>
          <p:nvSpPr>
            <p:cNvPr id="70" name="object 70"/>
            <p:cNvSpPr/>
            <p:nvPr/>
          </p:nvSpPr>
          <p:spPr>
            <a:xfrm>
              <a:off x="2003482" y="2652092"/>
              <a:ext cx="782320" cy="138430"/>
            </a:xfrm>
            <a:custGeom>
              <a:avLst/>
              <a:gdLst/>
              <a:ahLst/>
              <a:cxnLst/>
              <a:rect l="l" t="t" r="r" b="b"/>
              <a:pathLst>
                <a:path w="782319" h="138430">
                  <a:moveTo>
                    <a:pt x="586760" y="137805"/>
                  </a:moveTo>
                  <a:lnTo>
                    <a:pt x="391158" y="115326"/>
                  </a:lnTo>
                  <a:lnTo>
                    <a:pt x="195601" y="106619"/>
                  </a:lnTo>
                  <a:lnTo>
                    <a:pt x="0" y="87294"/>
                  </a:lnTo>
                  <a:lnTo>
                    <a:pt x="0" y="12438"/>
                  </a:lnTo>
                  <a:lnTo>
                    <a:pt x="195601" y="10661"/>
                  </a:lnTo>
                  <a:lnTo>
                    <a:pt x="391158" y="26166"/>
                  </a:lnTo>
                  <a:lnTo>
                    <a:pt x="782317" y="0"/>
                  </a:lnTo>
                  <a:lnTo>
                    <a:pt x="782317" y="79919"/>
                  </a:lnTo>
                  <a:lnTo>
                    <a:pt x="586760" y="137805"/>
                  </a:lnTo>
                  <a:close/>
                </a:path>
              </a:pathLst>
            </a:custGeom>
            <a:solidFill>
              <a:srgbClr val="FF0000">
                <a:alpha val="34899"/>
              </a:srgbClr>
            </a:solidFill>
          </p:spPr>
          <p:txBody>
            <a:bodyPr wrap="square" lIns="0" tIns="0" rIns="0" bIns="0" rtlCol="0"/>
            <a:lstStyle/>
            <a:p>
              <a:endParaRPr/>
            </a:p>
          </p:txBody>
        </p:sp>
        <p:sp>
          <p:nvSpPr>
            <p:cNvPr id="71" name="object 71"/>
            <p:cNvSpPr/>
            <p:nvPr/>
          </p:nvSpPr>
          <p:spPr>
            <a:xfrm>
              <a:off x="2003482" y="2562932"/>
              <a:ext cx="782320" cy="311150"/>
            </a:xfrm>
            <a:custGeom>
              <a:avLst/>
              <a:gdLst/>
              <a:ahLst/>
              <a:cxnLst/>
              <a:rect l="l" t="t" r="r" b="b"/>
              <a:pathLst>
                <a:path w="782319" h="311150">
                  <a:moveTo>
                    <a:pt x="586760" y="310838"/>
                  </a:moveTo>
                  <a:lnTo>
                    <a:pt x="391158" y="264415"/>
                  </a:lnTo>
                  <a:lnTo>
                    <a:pt x="195601" y="265481"/>
                  </a:lnTo>
                  <a:lnTo>
                    <a:pt x="0" y="253220"/>
                  </a:lnTo>
                  <a:lnTo>
                    <a:pt x="0" y="11150"/>
                  </a:lnTo>
                  <a:lnTo>
                    <a:pt x="195601" y="0"/>
                  </a:lnTo>
                  <a:lnTo>
                    <a:pt x="391158" y="1732"/>
                  </a:lnTo>
                  <a:lnTo>
                    <a:pt x="586760" y="14349"/>
                  </a:lnTo>
                  <a:lnTo>
                    <a:pt x="782317" y="11328"/>
                  </a:lnTo>
                  <a:lnTo>
                    <a:pt x="782317" y="299332"/>
                  </a:lnTo>
                  <a:lnTo>
                    <a:pt x="586760" y="310838"/>
                  </a:lnTo>
                  <a:close/>
                </a:path>
              </a:pathLst>
            </a:custGeom>
            <a:solidFill>
              <a:srgbClr val="FF0000">
                <a:alpha val="14898"/>
              </a:srgbClr>
            </a:solidFill>
          </p:spPr>
          <p:txBody>
            <a:bodyPr wrap="square" lIns="0" tIns="0" rIns="0" bIns="0" rtlCol="0"/>
            <a:lstStyle/>
            <a:p>
              <a:endParaRPr/>
            </a:p>
          </p:txBody>
        </p:sp>
        <p:sp>
          <p:nvSpPr>
            <p:cNvPr id="72" name="object 72"/>
            <p:cNvSpPr/>
            <p:nvPr/>
          </p:nvSpPr>
          <p:spPr>
            <a:xfrm>
              <a:off x="2003482" y="2342631"/>
              <a:ext cx="782320" cy="763905"/>
            </a:xfrm>
            <a:custGeom>
              <a:avLst/>
              <a:gdLst/>
              <a:ahLst/>
              <a:cxnLst/>
              <a:rect l="l" t="t" r="r" b="b"/>
              <a:pathLst>
                <a:path w="782319" h="763905">
                  <a:moveTo>
                    <a:pt x="782317" y="763747"/>
                  </a:moveTo>
                  <a:lnTo>
                    <a:pt x="586760" y="745889"/>
                  </a:lnTo>
                  <a:lnTo>
                    <a:pt x="391158" y="735449"/>
                  </a:lnTo>
                  <a:lnTo>
                    <a:pt x="195601" y="717901"/>
                  </a:lnTo>
                  <a:lnTo>
                    <a:pt x="0" y="698443"/>
                  </a:lnTo>
                  <a:lnTo>
                    <a:pt x="0" y="0"/>
                  </a:lnTo>
                  <a:lnTo>
                    <a:pt x="195601" y="14615"/>
                  </a:lnTo>
                  <a:lnTo>
                    <a:pt x="391158" y="16570"/>
                  </a:lnTo>
                  <a:lnTo>
                    <a:pt x="586760" y="21945"/>
                  </a:lnTo>
                  <a:lnTo>
                    <a:pt x="782317" y="15770"/>
                  </a:lnTo>
                  <a:lnTo>
                    <a:pt x="782317" y="763747"/>
                  </a:lnTo>
                  <a:close/>
                </a:path>
              </a:pathLst>
            </a:custGeom>
            <a:solidFill>
              <a:srgbClr val="FF0000">
                <a:alpha val="9799"/>
              </a:srgbClr>
            </a:solidFill>
          </p:spPr>
          <p:txBody>
            <a:bodyPr wrap="square" lIns="0" tIns="0" rIns="0" bIns="0" rtlCol="0"/>
            <a:lstStyle/>
            <a:p>
              <a:endParaRPr/>
            </a:p>
          </p:txBody>
        </p:sp>
        <p:sp>
          <p:nvSpPr>
            <p:cNvPr id="73" name="object 73"/>
            <p:cNvSpPr/>
            <p:nvPr/>
          </p:nvSpPr>
          <p:spPr>
            <a:xfrm>
              <a:off x="2003482" y="2768574"/>
              <a:ext cx="782320" cy="47625"/>
            </a:xfrm>
            <a:custGeom>
              <a:avLst/>
              <a:gdLst/>
              <a:ahLst/>
              <a:cxnLst/>
              <a:rect l="l" t="t" r="r" b="b"/>
              <a:pathLst>
                <a:path w="782319" h="47625">
                  <a:moveTo>
                    <a:pt x="0" y="47534"/>
                  </a:moveTo>
                  <a:lnTo>
                    <a:pt x="195601" y="23500"/>
                  </a:lnTo>
                  <a:lnTo>
                    <a:pt x="391158" y="36783"/>
                  </a:lnTo>
                  <a:lnTo>
                    <a:pt x="586760" y="32385"/>
                  </a:lnTo>
                  <a:lnTo>
                    <a:pt x="782317" y="0"/>
                  </a:lnTo>
                </a:path>
              </a:pathLst>
            </a:custGeom>
            <a:ln w="8884">
              <a:solidFill>
                <a:srgbClr val="0000FF"/>
              </a:solidFill>
            </a:ln>
          </p:spPr>
          <p:txBody>
            <a:bodyPr wrap="square" lIns="0" tIns="0" rIns="0" bIns="0" rtlCol="0"/>
            <a:lstStyle/>
            <a:p>
              <a:endParaRPr/>
            </a:p>
          </p:txBody>
        </p:sp>
        <p:sp>
          <p:nvSpPr>
            <p:cNvPr id="74" name="object 74"/>
            <p:cNvSpPr/>
            <p:nvPr/>
          </p:nvSpPr>
          <p:spPr>
            <a:xfrm>
              <a:off x="2003482" y="2735477"/>
              <a:ext cx="782320" cy="151130"/>
            </a:xfrm>
            <a:custGeom>
              <a:avLst/>
              <a:gdLst/>
              <a:ahLst/>
              <a:cxnLst/>
              <a:rect l="l" t="t" r="r" b="b"/>
              <a:pathLst>
                <a:path w="782319" h="151130">
                  <a:moveTo>
                    <a:pt x="586760" y="150954"/>
                  </a:moveTo>
                  <a:lnTo>
                    <a:pt x="391158" y="143180"/>
                  </a:lnTo>
                  <a:lnTo>
                    <a:pt x="195601" y="126921"/>
                  </a:lnTo>
                  <a:lnTo>
                    <a:pt x="0" y="126921"/>
                  </a:lnTo>
                  <a:lnTo>
                    <a:pt x="0" y="36517"/>
                  </a:lnTo>
                  <a:lnTo>
                    <a:pt x="195601" y="22123"/>
                  </a:lnTo>
                  <a:lnTo>
                    <a:pt x="391158" y="35006"/>
                  </a:lnTo>
                  <a:lnTo>
                    <a:pt x="586760" y="20701"/>
                  </a:lnTo>
                  <a:lnTo>
                    <a:pt x="782317" y="0"/>
                  </a:lnTo>
                  <a:lnTo>
                    <a:pt x="782317" y="99555"/>
                  </a:lnTo>
                  <a:lnTo>
                    <a:pt x="586760" y="150954"/>
                  </a:lnTo>
                  <a:close/>
                </a:path>
              </a:pathLst>
            </a:custGeom>
            <a:solidFill>
              <a:srgbClr val="0000FF">
                <a:alpha val="34899"/>
              </a:srgbClr>
            </a:solidFill>
          </p:spPr>
          <p:txBody>
            <a:bodyPr wrap="square" lIns="0" tIns="0" rIns="0" bIns="0" rtlCol="0"/>
            <a:lstStyle/>
            <a:p>
              <a:endParaRPr/>
            </a:p>
          </p:txBody>
        </p:sp>
        <p:sp>
          <p:nvSpPr>
            <p:cNvPr id="75" name="object 75"/>
            <p:cNvSpPr/>
            <p:nvPr/>
          </p:nvSpPr>
          <p:spPr>
            <a:xfrm>
              <a:off x="2003482" y="2643474"/>
              <a:ext cx="782320" cy="297180"/>
            </a:xfrm>
            <a:custGeom>
              <a:avLst/>
              <a:gdLst/>
              <a:ahLst/>
              <a:cxnLst/>
              <a:rect l="l" t="t" r="r" b="b"/>
              <a:pathLst>
                <a:path w="782319" h="297180">
                  <a:moveTo>
                    <a:pt x="586760" y="296667"/>
                  </a:moveTo>
                  <a:lnTo>
                    <a:pt x="391158" y="268102"/>
                  </a:lnTo>
                  <a:lnTo>
                    <a:pt x="195601" y="277120"/>
                  </a:lnTo>
                  <a:lnTo>
                    <a:pt x="0" y="261882"/>
                  </a:lnTo>
                  <a:lnTo>
                    <a:pt x="0" y="0"/>
                  </a:lnTo>
                  <a:lnTo>
                    <a:pt x="391158" y="14482"/>
                  </a:lnTo>
                  <a:lnTo>
                    <a:pt x="586760" y="6041"/>
                  </a:lnTo>
                  <a:lnTo>
                    <a:pt x="782317" y="14615"/>
                  </a:lnTo>
                  <a:lnTo>
                    <a:pt x="782317" y="266281"/>
                  </a:lnTo>
                  <a:lnTo>
                    <a:pt x="586760" y="296667"/>
                  </a:lnTo>
                  <a:close/>
                </a:path>
              </a:pathLst>
            </a:custGeom>
            <a:solidFill>
              <a:srgbClr val="0000FF">
                <a:alpha val="14898"/>
              </a:srgbClr>
            </a:solidFill>
          </p:spPr>
          <p:txBody>
            <a:bodyPr wrap="square" lIns="0" tIns="0" rIns="0" bIns="0" rtlCol="0"/>
            <a:lstStyle/>
            <a:p>
              <a:endParaRPr/>
            </a:p>
          </p:txBody>
        </p:sp>
        <p:sp>
          <p:nvSpPr>
            <p:cNvPr id="76" name="object 76"/>
            <p:cNvSpPr/>
            <p:nvPr/>
          </p:nvSpPr>
          <p:spPr>
            <a:xfrm>
              <a:off x="2003482" y="2417797"/>
              <a:ext cx="782320" cy="689610"/>
            </a:xfrm>
            <a:custGeom>
              <a:avLst/>
              <a:gdLst/>
              <a:ahLst/>
              <a:cxnLst/>
              <a:rect l="l" t="t" r="r" b="b"/>
              <a:pathLst>
                <a:path w="782319" h="689610">
                  <a:moveTo>
                    <a:pt x="782317" y="689203"/>
                  </a:moveTo>
                  <a:lnTo>
                    <a:pt x="586760" y="671655"/>
                  </a:lnTo>
                  <a:lnTo>
                    <a:pt x="391158" y="661260"/>
                  </a:lnTo>
                  <a:lnTo>
                    <a:pt x="195601" y="643401"/>
                  </a:lnTo>
                  <a:lnTo>
                    <a:pt x="0" y="625142"/>
                  </a:lnTo>
                  <a:lnTo>
                    <a:pt x="0" y="0"/>
                  </a:lnTo>
                  <a:lnTo>
                    <a:pt x="195601" y="11195"/>
                  </a:lnTo>
                  <a:lnTo>
                    <a:pt x="391158" y="35584"/>
                  </a:lnTo>
                  <a:lnTo>
                    <a:pt x="586760" y="23989"/>
                  </a:lnTo>
                  <a:lnTo>
                    <a:pt x="782317" y="22034"/>
                  </a:lnTo>
                  <a:lnTo>
                    <a:pt x="782317" y="689203"/>
                  </a:lnTo>
                  <a:close/>
                </a:path>
              </a:pathLst>
            </a:custGeom>
            <a:solidFill>
              <a:srgbClr val="0000FF">
                <a:alpha val="9799"/>
              </a:srgbClr>
            </a:solidFill>
          </p:spPr>
          <p:txBody>
            <a:bodyPr wrap="square" lIns="0" tIns="0" rIns="0" bIns="0" rtlCol="0"/>
            <a:lstStyle/>
            <a:p>
              <a:endParaRPr/>
            </a:p>
          </p:txBody>
        </p:sp>
      </p:grpSp>
      <p:sp>
        <p:nvSpPr>
          <p:cNvPr id="77" name="object 77"/>
          <p:cNvSpPr txBox="1"/>
          <p:nvPr/>
        </p:nvSpPr>
        <p:spPr>
          <a:xfrm>
            <a:off x="606805" y="1988261"/>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260</a:t>
            </a:r>
            <a:endParaRPr sz="400">
              <a:latin typeface="Lucida Sans Unicode"/>
              <a:cs typeface="Lucida Sans Unicode"/>
            </a:endParaRPr>
          </a:p>
        </p:txBody>
      </p:sp>
      <p:sp>
        <p:nvSpPr>
          <p:cNvPr id="78" name="object 78"/>
          <p:cNvSpPr txBox="1"/>
          <p:nvPr/>
        </p:nvSpPr>
        <p:spPr>
          <a:xfrm>
            <a:off x="606805" y="1712562"/>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280</a:t>
            </a:r>
            <a:endParaRPr sz="400">
              <a:latin typeface="Lucida Sans Unicode"/>
              <a:cs typeface="Lucida Sans Unicode"/>
            </a:endParaRPr>
          </a:p>
        </p:txBody>
      </p:sp>
      <p:sp>
        <p:nvSpPr>
          <p:cNvPr id="79" name="object 79"/>
          <p:cNvSpPr txBox="1"/>
          <p:nvPr/>
        </p:nvSpPr>
        <p:spPr>
          <a:xfrm>
            <a:off x="606805" y="1436819"/>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300</a:t>
            </a:r>
            <a:endParaRPr sz="400">
              <a:latin typeface="Lucida Sans Unicode"/>
              <a:cs typeface="Lucida Sans Unicode"/>
            </a:endParaRPr>
          </a:p>
        </p:txBody>
      </p:sp>
      <p:sp>
        <p:nvSpPr>
          <p:cNvPr id="80" name="object 80"/>
          <p:cNvSpPr txBox="1"/>
          <p:nvPr/>
        </p:nvSpPr>
        <p:spPr>
          <a:xfrm>
            <a:off x="1893886" y="2080042"/>
            <a:ext cx="55880" cy="89535"/>
          </a:xfrm>
          <a:prstGeom prst="rect">
            <a:avLst/>
          </a:prstGeom>
        </p:spPr>
        <p:txBody>
          <a:bodyPr vert="horz" wrap="square" lIns="0" tIns="15240" rIns="0" bIns="0" rtlCol="0">
            <a:spAutoFit/>
          </a:bodyPr>
          <a:lstStyle/>
          <a:p>
            <a:pPr marL="12700">
              <a:lnSpc>
                <a:spcPct val="100000"/>
              </a:lnSpc>
              <a:spcBef>
                <a:spcPts val="120"/>
              </a:spcBef>
            </a:pPr>
            <a:r>
              <a:rPr sz="400" spc="-50" dirty="0">
                <a:solidFill>
                  <a:srgbClr val="293F5E"/>
                </a:solidFill>
                <a:latin typeface="Lucida Sans Unicode"/>
                <a:cs typeface="Lucida Sans Unicode"/>
              </a:rPr>
              <a:t>0</a:t>
            </a:r>
            <a:endParaRPr sz="400">
              <a:latin typeface="Lucida Sans Unicode"/>
              <a:cs typeface="Lucida Sans Unicode"/>
            </a:endParaRPr>
          </a:p>
        </p:txBody>
      </p:sp>
      <p:sp>
        <p:nvSpPr>
          <p:cNvPr id="81" name="object 81"/>
          <p:cNvSpPr txBox="1"/>
          <p:nvPr/>
        </p:nvSpPr>
        <p:spPr>
          <a:xfrm>
            <a:off x="1788256" y="1825712"/>
            <a:ext cx="161925" cy="89535"/>
          </a:xfrm>
          <a:prstGeom prst="rect">
            <a:avLst/>
          </a:prstGeom>
        </p:spPr>
        <p:txBody>
          <a:bodyPr vert="horz" wrap="square" lIns="0" tIns="15240" rIns="0" bIns="0" rtlCol="0">
            <a:spAutoFit/>
          </a:bodyPr>
          <a:lstStyle/>
          <a:p>
            <a:pPr marL="12700">
              <a:lnSpc>
                <a:spcPct val="100000"/>
              </a:lnSpc>
              <a:spcBef>
                <a:spcPts val="120"/>
              </a:spcBef>
            </a:pPr>
            <a:r>
              <a:rPr sz="400" spc="-10" dirty="0">
                <a:solidFill>
                  <a:srgbClr val="293F5E"/>
                </a:solidFill>
                <a:latin typeface="Lucida Sans Unicode"/>
                <a:cs typeface="Lucida Sans Unicode"/>
              </a:rPr>
              <a:t>0.002</a:t>
            </a:r>
            <a:endParaRPr sz="400">
              <a:latin typeface="Lucida Sans Unicode"/>
              <a:cs typeface="Lucida Sans Unicode"/>
            </a:endParaRPr>
          </a:p>
        </p:txBody>
      </p:sp>
      <p:sp>
        <p:nvSpPr>
          <p:cNvPr id="82" name="object 82"/>
          <p:cNvSpPr txBox="1"/>
          <p:nvPr/>
        </p:nvSpPr>
        <p:spPr>
          <a:xfrm>
            <a:off x="1788256" y="1571336"/>
            <a:ext cx="161925" cy="89535"/>
          </a:xfrm>
          <a:prstGeom prst="rect">
            <a:avLst/>
          </a:prstGeom>
        </p:spPr>
        <p:txBody>
          <a:bodyPr vert="horz" wrap="square" lIns="0" tIns="15240" rIns="0" bIns="0" rtlCol="0">
            <a:spAutoFit/>
          </a:bodyPr>
          <a:lstStyle/>
          <a:p>
            <a:pPr marL="12700">
              <a:lnSpc>
                <a:spcPct val="100000"/>
              </a:lnSpc>
              <a:spcBef>
                <a:spcPts val="120"/>
              </a:spcBef>
            </a:pPr>
            <a:r>
              <a:rPr sz="400" spc="-10" dirty="0">
                <a:solidFill>
                  <a:srgbClr val="293F5E"/>
                </a:solidFill>
                <a:latin typeface="Lucida Sans Unicode"/>
                <a:cs typeface="Lucida Sans Unicode"/>
              </a:rPr>
              <a:t>0.004</a:t>
            </a:r>
            <a:endParaRPr sz="400">
              <a:latin typeface="Lucida Sans Unicode"/>
              <a:cs typeface="Lucida Sans Unicode"/>
            </a:endParaRPr>
          </a:p>
        </p:txBody>
      </p:sp>
      <p:sp>
        <p:nvSpPr>
          <p:cNvPr id="83" name="object 83"/>
          <p:cNvSpPr txBox="1"/>
          <p:nvPr/>
        </p:nvSpPr>
        <p:spPr>
          <a:xfrm>
            <a:off x="1788256" y="1316961"/>
            <a:ext cx="161925" cy="89535"/>
          </a:xfrm>
          <a:prstGeom prst="rect">
            <a:avLst/>
          </a:prstGeom>
        </p:spPr>
        <p:txBody>
          <a:bodyPr vert="horz" wrap="square" lIns="0" tIns="15240" rIns="0" bIns="0" rtlCol="0">
            <a:spAutoFit/>
          </a:bodyPr>
          <a:lstStyle/>
          <a:p>
            <a:pPr marL="12700">
              <a:lnSpc>
                <a:spcPct val="100000"/>
              </a:lnSpc>
              <a:spcBef>
                <a:spcPts val="120"/>
              </a:spcBef>
            </a:pPr>
            <a:r>
              <a:rPr sz="400" spc="-10" dirty="0">
                <a:solidFill>
                  <a:srgbClr val="293F5E"/>
                </a:solidFill>
                <a:latin typeface="Lucida Sans Unicode"/>
                <a:cs typeface="Lucida Sans Unicode"/>
              </a:rPr>
              <a:t>0.006</a:t>
            </a:r>
            <a:endParaRPr sz="400">
              <a:latin typeface="Lucida Sans Unicode"/>
              <a:cs typeface="Lucida Sans Unicode"/>
            </a:endParaRPr>
          </a:p>
        </p:txBody>
      </p:sp>
      <p:sp>
        <p:nvSpPr>
          <p:cNvPr id="84" name="object 84"/>
          <p:cNvSpPr txBox="1"/>
          <p:nvPr/>
        </p:nvSpPr>
        <p:spPr>
          <a:xfrm>
            <a:off x="606805" y="3071821"/>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250</a:t>
            </a:r>
            <a:endParaRPr sz="400">
              <a:latin typeface="Lucida Sans Unicode"/>
              <a:cs typeface="Lucida Sans Unicode"/>
            </a:endParaRPr>
          </a:p>
        </p:txBody>
      </p:sp>
      <p:sp>
        <p:nvSpPr>
          <p:cNvPr id="85" name="object 85"/>
          <p:cNvSpPr txBox="1"/>
          <p:nvPr/>
        </p:nvSpPr>
        <p:spPr>
          <a:xfrm>
            <a:off x="606805" y="2891147"/>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260</a:t>
            </a:r>
            <a:endParaRPr sz="400">
              <a:latin typeface="Lucida Sans Unicode"/>
              <a:cs typeface="Lucida Sans Unicode"/>
            </a:endParaRPr>
          </a:p>
        </p:txBody>
      </p:sp>
      <p:sp>
        <p:nvSpPr>
          <p:cNvPr id="86" name="object 86"/>
          <p:cNvSpPr txBox="1"/>
          <p:nvPr/>
        </p:nvSpPr>
        <p:spPr>
          <a:xfrm>
            <a:off x="606805" y="2710472"/>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270</a:t>
            </a:r>
            <a:endParaRPr sz="400">
              <a:latin typeface="Lucida Sans Unicode"/>
              <a:cs typeface="Lucida Sans Unicode"/>
            </a:endParaRPr>
          </a:p>
        </p:txBody>
      </p:sp>
      <p:sp>
        <p:nvSpPr>
          <p:cNvPr id="87" name="object 87"/>
          <p:cNvSpPr txBox="1"/>
          <p:nvPr/>
        </p:nvSpPr>
        <p:spPr>
          <a:xfrm>
            <a:off x="606805" y="2529753"/>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280</a:t>
            </a:r>
            <a:endParaRPr sz="400">
              <a:latin typeface="Lucida Sans Unicode"/>
              <a:cs typeface="Lucida Sans Unicode"/>
            </a:endParaRPr>
          </a:p>
        </p:txBody>
      </p:sp>
      <p:sp>
        <p:nvSpPr>
          <p:cNvPr id="88" name="object 88"/>
          <p:cNvSpPr txBox="1"/>
          <p:nvPr/>
        </p:nvSpPr>
        <p:spPr>
          <a:xfrm>
            <a:off x="606805" y="2349078"/>
            <a:ext cx="116839"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290</a:t>
            </a:r>
            <a:endParaRPr sz="400">
              <a:latin typeface="Lucida Sans Unicode"/>
              <a:cs typeface="Lucida Sans Unicode"/>
            </a:endParaRPr>
          </a:p>
        </p:txBody>
      </p:sp>
      <p:sp>
        <p:nvSpPr>
          <p:cNvPr id="89" name="object 89"/>
          <p:cNvSpPr txBox="1"/>
          <p:nvPr/>
        </p:nvSpPr>
        <p:spPr>
          <a:xfrm>
            <a:off x="703700" y="3159693"/>
            <a:ext cx="929640" cy="217170"/>
          </a:xfrm>
          <a:prstGeom prst="rect">
            <a:avLst/>
          </a:prstGeom>
        </p:spPr>
        <p:txBody>
          <a:bodyPr vert="horz" wrap="square" lIns="0" tIns="15240" rIns="0" bIns="0" rtlCol="0">
            <a:spAutoFit/>
          </a:bodyPr>
          <a:lstStyle/>
          <a:p>
            <a:pPr algn="ctr">
              <a:lnSpc>
                <a:spcPct val="100000"/>
              </a:lnSpc>
              <a:spcBef>
                <a:spcPts val="120"/>
              </a:spcBef>
            </a:pPr>
            <a:r>
              <a:rPr sz="400" dirty="0">
                <a:solidFill>
                  <a:srgbClr val="293F5E"/>
                </a:solidFill>
                <a:latin typeface="Lucida Sans Unicode"/>
                <a:cs typeface="Lucida Sans Unicode"/>
              </a:rPr>
              <a:t>2020</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2021</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2022</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2023</a:t>
            </a:r>
            <a:r>
              <a:rPr sz="400" spc="405" dirty="0">
                <a:solidFill>
                  <a:srgbClr val="293F5E"/>
                </a:solidFill>
                <a:latin typeface="Lucida Sans Unicode"/>
                <a:cs typeface="Lucida Sans Unicode"/>
              </a:rPr>
              <a:t> </a:t>
            </a:r>
            <a:r>
              <a:rPr sz="400" spc="-20" dirty="0">
                <a:solidFill>
                  <a:srgbClr val="293F5E"/>
                </a:solidFill>
                <a:latin typeface="Lucida Sans Unicode"/>
                <a:cs typeface="Lucida Sans Unicode"/>
              </a:rPr>
              <a:t>2024</a:t>
            </a:r>
            <a:endParaRPr sz="400">
              <a:latin typeface="Lucida Sans Unicode"/>
              <a:cs typeface="Lucida Sans Unicode"/>
            </a:endParaRPr>
          </a:p>
          <a:p>
            <a:pPr algn="ctr">
              <a:lnSpc>
                <a:spcPct val="100000"/>
              </a:lnSpc>
              <a:spcBef>
                <a:spcPts val="459"/>
              </a:spcBef>
            </a:pPr>
            <a:r>
              <a:rPr sz="450" spc="-20" dirty="0">
                <a:solidFill>
                  <a:srgbClr val="293F5E"/>
                </a:solidFill>
                <a:latin typeface="Lucida Sans Unicode"/>
                <a:cs typeface="Lucida Sans Unicode"/>
              </a:rPr>
              <a:t>year</a:t>
            </a:r>
            <a:endParaRPr sz="450">
              <a:latin typeface="Lucida Sans Unicode"/>
              <a:cs typeface="Lucida Sans Unicode"/>
            </a:endParaRPr>
          </a:p>
        </p:txBody>
      </p:sp>
      <p:sp>
        <p:nvSpPr>
          <p:cNvPr id="90" name="object 90"/>
          <p:cNvSpPr txBox="1"/>
          <p:nvPr/>
        </p:nvSpPr>
        <p:spPr>
          <a:xfrm>
            <a:off x="1893886" y="3079374"/>
            <a:ext cx="55880" cy="89535"/>
          </a:xfrm>
          <a:prstGeom prst="rect">
            <a:avLst/>
          </a:prstGeom>
        </p:spPr>
        <p:txBody>
          <a:bodyPr vert="horz" wrap="square" lIns="0" tIns="15240" rIns="0" bIns="0" rtlCol="0">
            <a:spAutoFit/>
          </a:bodyPr>
          <a:lstStyle/>
          <a:p>
            <a:pPr marL="12700">
              <a:lnSpc>
                <a:spcPct val="100000"/>
              </a:lnSpc>
              <a:spcBef>
                <a:spcPts val="120"/>
              </a:spcBef>
            </a:pPr>
            <a:r>
              <a:rPr sz="400" spc="-50" dirty="0">
                <a:solidFill>
                  <a:srgbClr val="293F5E"/>
                </a:solidFill>
                <a:latin typeface="Lucida Sans Unicode"/>
                <a:cs typeface="Lucida Sans Unicode"/>
              </a:rPr>
              <a:t>0</a:t>
            </a:r>
            <a:endParaRPr sz="400">
              <a:latin typeface="Lucida Sans Unicode"/>
              <a:cs typeface="Lucida Sans Unicode"/>
            </a:endParaRPr>
          </a:p>
        </p:txBody>
      </p:sp>
      <p:sp>
        <p:nvSpPr>
          <p:cNvPr id="91" name="object 91"/>
          <p:cNvSpPr txBox="1"/>
          <p:nvPr/>
        </p:nvSpPr>
        <p:spPr>
          <a:xfrm>
            <a:off x="1849218" y="2859650"/>
            <a:ext cx="100965"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0.2</a:t>
            </a:r>
            <a:endParaRPr sz="400">
              <a:latin typeface="Lucida Sans Unicode"/>
              <a:cs typeface="Lucida Sans Unicode"/>
            </a:endParaRPr>
          </a:p>
        </p:txBody>
      </p:sp>
      <p:sp>
        <p:nvSpPr>
          <p:cNvPr id="92" name="object 92"/>
          <p:cNvSpPr txBox="1"/>
          <p:nvPr/>
        </p:nvSpPr>
        <p:spPr>
          <a:xfrm>
            <a:off x="1849218" y="2639926"/>
            <a:ext cx="100965"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0.4</a:t>
            </a:r>
            <a:endParaRPr sz="400">
              <a:latin typeface="Lucida Sans Unicode"/>
              <a:cs typeface="Lucida Sans Unicode"/>
            </a:endParaRPr>
          </a:p>
        </p:txBody>
      </p:sp>
      <p:sp>
        <p:nvSpPr>
          <p:cNvPr id="93" name="object 93"/>
          <p:cNvSpPr txBox="1"/>
          <p:nvPr/>
        </p:nvSpPr>
        <p:spPr>
          <a:xfrm>
            <a:off x="1849218" y="2420246"/>
            <a:ext cx="100965" cy="89535"/>
          </a:xfrm>
          <a:prstGeom prst="rect">
            <a:avLst/>
          </a:prstGeom>
        </p:spPr>
        <p:txBody>
          <a:bodyPr vert="horz" wrap="square" lIns="0" tIns="15240" rIns="0" bIns="0" rtlCol="0">
            <a:spAutoFit/>
          </a:bodyPr>
          <a:lstStyle/>
          <a:p>
            <a:pPr marL="12700">
              <a:lnSpc>
                <a:spcPct val="100000"/>
              </a:lnSpc>
              <a:spcBef>
                <a:spcPts val="120"/>
              </a:spcBef>
            </a:pPr>
            <a:r>
              <a:rPr sz="400" spc="-25" dirty="0">
                <a:solidFill>
                  <a:srgbClr val="293F5E"/>
                </a:solidFill>
                <a:latin typeface="Lucida Sans Unicode"/>
                <a:cs typeface="Lucida Sans Unicode"/>
              </a:rPr>
              <a:t>0.6</a:t>
            </a:r>
            <a:endParaRPr sz="400">
              <a:latin typeface="Lucida Sans Unicode"/>
              <a:cs typeface="Lucida Sans Unicode"/>
            </a:endParaRPr>
          </a:p>
        </p:txBody>
      </p:sp>
      <p:sp>
        <p:nvSpPr>
          <p:cNvPr id="94" name="object 94"/>
          <p:cNvSpPr txBox="1"/>
          <p:nvPr/>
        </p:nvSpPr>
        <p:spPr>
          <a:xfrm>
            <a:off x="1929819" y="3159693"/>
            <a:ext cx="929640" cy="217170"/>
          </a:xfrm>
          <a:prstGeom prst="rect">
            <a:avLst/>
          </a:prstGeom>
        </p:spPr>
        <p:txBody>
          <a:bodyPr vert="horz" wrap="square" lIns="0" tIns="15240" rIns="0" bIns="0" rtlCol="0">
            <a:spAutoFit/>
          </a:bodyPr>
          <a:lstStyle/>
          <a:p>
            <a:pPr algn="ctr">
              <a:lnSpc>
                <a:spcPct val="100000"/>
              </a:lnSpc>
              <a:spcBef>
                <a:spcPts val="120"/>
              </a:spcBef>
            </a:pPr>
            <a:r>
              <a:rPr sz="400" dirty="0">
                <a:solidFill>
                  <a:srgbClr val="293F5E"/>
                </a:solidFill>
                <a:latin typeface="Lucida Sans Unicode"/>
                <a:cs typeface="Lucida Sans Unicode"/>
              </a:rPr>
              <a:t>2020</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2021</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2022</a:t>
            </a:r>
            <a:r>
              <a:rPr sz="400" spc="405" dirty="0">
                <a:solidFill>
                  <a:srgbClr val="293F5E"/>
                </a:solidFill>
                <a:latin typeface="Lucida Sans Unicode"/>
                <a:cs typeface="Lucida Sans Unicode"/>
              </a:rPr>
              <a:t> </a:t>
            </a:r>
            <a:r>
              <a:rPr sz="400" dirty="0">
                <a:solidFill>
                  <a:srgbClr val="293F5E"/>
                </a:solidFill>
                <a:latin typeface="Lucida Sans Unicode"/>
                <a:cs typeface="Lucida Sans Unicode"/>
              </a:rPr>
              <a:t>2023</a:t>
            </a:r>
            <a:r>
              <a:rPr sz="400" spc="405" dirty="0">
                <a:solidFill>
                  <a:srgbClr val="293F5E"/>
                </a:solidFill>
                <a:latin typeface="Lucida Sans Unicode"/>
                <a:cs typeface="Lucida Sans Unicode"/>
              </a:rPr>
              <a:t> </a:t>
            </a:r>
            <a:r>
              <a:rPr sz="400" spc="-20" dirty="0">
                <a:solidFill>
                  <a:srgbClr val="293F5E"/>
                </a:solidFill>
                <a:latin typeface="Lucida Sans Unicode"/>
                <a:cs typeface="Lucida Sans Unicode"/>
              </a:rPr>
              <a:t>2024</a:t>
            </a:r>
            <a:endParaRPr sz="400">
              <a:latin typeface="Lucida Sans Unicode"/>
              <a:cs typeface="Lucida Sans Unicode"/>
            </a:endParaRPr>
          </a:p>
          <a:p>
            <a:pPr algn="ctr">
              <a:lnSpc>
                <a:spcPct val="100000"/>
              </a:lnSpc>
              <a:spcBef>
                <a:spcPts val="459"/>
              </a:spcBef>
            </a:pPr>
            <a:r>
              <a:rPr sz="450" spc="-20" dirty="0">
                <a:solidFill>
                  <a:srgbClr val="293F5E"/>
                </a:solidFill>
                <a:latin typeface="Lucida Sans Unicode"/>
                <a:cs typeface="Lucida Sans Unicode"/>
              </a:rPr>
              <a:t>year</a:t>
            </a:r>
            <a:endParaRPr sz="450">
              <a:latin typeface="Lucida Sans Unicode"/>
              <a:cs typeface="Lucida Sans Unicode"/>
            </a:endParaRPr>
          </a:p>
        </p:txBody>
      </p:sp>
      <p:sp>
        <p:nvSpPr>
          <p:cNvPr id="95" name="object 95"/>
          <p:cNvSpPr txBox="1"/>
          <p:nvPr/>
        </p:nvSpPr>
        <p:spPr>
          <a:xfrm>
            <a:off x="2899931" y="1320604"/>
            <a:ext cx="141605" cy="95250"/>
          </a:xfrm>
          <a:prstGeom prst="rect">
            <a:avLst/>
          </a:prstGeom>
        </p:spPr>
        <p:txBody>
          <a:bodyPr vert="horz" wrap="square" lIns="0" tIns="13335" rIns="0" bIns="0" rtlCol="0">
            <a:spAutoFit/>
          </a:bodyPr>
          <a:lstStyle/>
          <a:p>
            <a:pPr marL="12700">
              <a:lnSpc>
                <a:spcPct val="100000"/>
              </a:lnSpc>
              <a:spcBef>
                <a:spcPts val="105"/>
              </a:spcBef>
            </a:pPr>
            <a:r>
              <a:rPr sz="450" spc="-25" dirty="0">
                <a:solidFill>
                  <a:srgbClr val="293F5E"/>
                </a:solidFill>
                <a:latin typeface="Lucida Sans Unicode"/>
                <a:cs typeface="Lucida Sans Unicode"/>
              </a:rPr>
              <a:t>max</a:t>
            </a:r>
            <a:endParaRPr sz="450">
              <a:latin typeface="Lucida Sans Unicode"/>
              <a:cs typeface="Lucida Sans Unicode"/>
            </a:endParaRPr>
          </a:p>
        </p:txBody>
      </p:sp>
      <p:sp>
        <p:nvSpPr>
          <p:cNvPr id="96" name="object 96"/>
          <p:cNvSpPr txBox="1"/>
          <p:nvPr/>
        </p:nvSpPr>
        <p:spPr>
          <a:xfrm>
            <a:off x="3055417" y="1389284"/>
            <a:ext cx="348615" cy="363220"/>
          </a:xfrm>
          <a:prstGeom prst="rect">
            <a:avLst/>
          </a:prstGeom>
        </p:spPr>
        <p:txBody>
          <a:bodyPr vert="horz" wrap="square" lIns="0" tIns="35560" rIns="0" bIns="0" rtlCol="0">
            <a:spAutoFit/>
          </a:bodyPr>
          <a:lstStyle/>
          <a:p>
            <a:pPr marL="12700">
              <a:lnSpc>
                <a:spcPct val="100000"/>
              </a:lnSpc>
              <a:spcBef>
                <a:spcPts val="280"/>
              </a:spcBef>
            </a:pPr>
            <a:r>
              <a:rPr sz="400" spc="-10" dirty="0">
                <a:solidFill>
                  <a:srgbClr val="293F5E"/>
                </a:solidFill>
                <a:latin typeface="Lucida Sans Unicode"/>
                <a:cs typeface="Lucida Sans Unicode"/>
              </a:rPr>
              <a:t>median</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0.75</a:t>
            </a:r>
            <a:r>
              <a:rPr sz="400" spc="15"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0.95</a:t>
            </a:r>
            <a:r>
              <a:rPr sz="400" spc="15"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1.0</a:t>
            </a:r>
            <a:r>
              <a:rPr sz="400"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p:txBody>
      </p:sp>
      <p:sp>
        <p:nvSpPr>
          <p:cNvPr id="97" name="object 97"/>
          <p:cNvSpPr/>
          <p:nvPr/>
        </p:nvSpPr>
        <p:spPr>
          <a:xfrm>
            <a:off x="2912631" y="1454939"/>
            <a:ext cx="133350" cy="0"/>
          </a:xfrm>
          <a:custGeom>
            <a:avLst/>
            <a:gdLst/>
            <a:ahLst/>
            <a:cxnLst/>
            <a:rect l="l" t="t" r="r" b="b"/>
            <a:pathLst>
              <a:path w="133350">
                <a:moveTo>
                  <a:pt x="0" y="0"/>
                </a:moveTo>
                <a:lnTo>
                  <a:pt x="133273" y="0"/>
                </a:lnTo>
              </a:path>
            </a:pathLst>
          </a:custGeom>
          <a:ln w="8884">
            <a:solidFill>
              <a:srgbClr val="FF0000"/>
            </a:solidFill>
          </a:ln>
        </p:spPr>
        <p:txBody>
          <a:bodyPr wrap="square" lIns="0" tIns="0" rIns="0" bIns="0" rtlCol="0"/>
          <a:lstStyle/>
          <a:p>
            <a:endParaRPr/>
          </a:p>
        </p:txBody>
      </p:sp>
      <p:sp>
        <p:nvSpPr>
          <p:cNvPr id="98" name="object 98"/>
          <p:cNvSpPr/>
          <p:nvPr/>
        </p:nvSpPr>
        <p:spPr>
          <a:xfrm>
            <a:off x="2912631" y="1539345"/>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FF0000">
              <a:alpha val="34899"/>
            </a:srgbClr>
          </a:solidFill>
        </p:spPr>
        <p:txBody>
          <a:bodyPr wrap="square" lIns="0" tIns="0" rIns="0" bIns="0" rtlCol="0"/>
          <a:lstStyle/>
          <a:p>
            <a:endParaRPr/>
          </a:p>
        </p:txBody>
      </p:sp>
      <p:sp>
        <p:nvSpPr>
          <p:cNvPr id="99" name="object 99"/>
          <p:cNvSpPr/>
          <p:nvPr/>
        </p:nvSpPr>
        <p:spPr>
          <a:xfrm>
            <a:off x="2912631" y="1623752"/>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FF0000">
              <a:alpha val="14898"/>
            </a:srgbClr>
          </a:solidFill>
        </p:spPr>
        <p:txBody>
          <a:bodyPr wrap="square" lIns="0" tIns="0" rIns="0" bIns="0" rtlCol="0"/>
          <a:lstStyle/>
          <a:p>
            <a:endParaRPr/>
          </a:p>
        </p:txBody>
      </p:sp>
      <p:sp>
        <p:nvSpPr>
          <p:cNvPr id="100" name="object 100"/>
          <p:cNvSpPr/>
          <p:nvPr/>
        </p:nvSpPr>
        <p:spPr>
          <a:xfrm>
            <a:off x="2912631" y="1708159"/>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FF0000">
              <a:alpha val="9799"/>
            </a:srgbClr>
          </a:solidFill>
        </p:spPr>
        <p:txBody>
          <a:bodyPr wrap="square" lIns="0" tIns="0" rIns="0" bIns="0" rtlCol="0"/>
          <a:lstStyle/>
          <a:p>
            <a:endParaRPr/>
          </a:p>
        </p:txBody>
      </p:sp>
      <p:sp>
        <p:nvSpPr>
          <p:cNvPr id="101" name="object 101"/>
          <p:cNvSpPr txBox="1"/>
          <p:nvPr/>
        </p:nvSpPr>
        <p:spPr>
          <a:xfrm>
            <a:off x="2899931" y="1791061"/>
            <a:ext cx="129539" cy="95250"/>
          </a:xfrm>
          <a:prstGeom prst="rect">
            <a:avLst/>
          </a:prstGeom>
        </p:spPr>
        <p:txBody>
          <a:bodyPr vert="horz" wrap="square" lIns="0" tIns="13335" rIns="0" bIns="0" rtlCol="0">
            <a:spAutoFit/>
          </a:bodyPr>
          <a:lstStyle/>
          <a:p>
            <a:pPr marL="12700">
              <a:lnSpc>
                <a:spcPct val="100000"/>
              </a:lnSpc>
              <a:spcBef>
                <a:spcPts val="105"/>
              </a:spcBef>
            </a:pPr>
            <a:r>
              <a:rPr sz="450" spc="-25" dirty="0">
                <a:solidFill>
                  <a:srgbClr val="293F5E"/>
                </a:solidFill>
                <a:latin typeface="Lucida Sans Unicode"/>
                <a:cs typeface="Lucida Sans Unicode"/>
              </a:rPr>
              <a:t>min</a:t>
            </a:r>
            <a:endParaRPr sz="450">
              <a:latin typeface="Lucida Sans Unicode"/>
              <a:cs typeface="Lucida Sans Unicode"/>
            </a:endParaRPr>
          </a:p>
        </p:txBody>
      </p:sp>
      <p:sp>
        <p:nvSpPr>
          <p:cNvPr id="102" name="object 102"/>
          <p:cNvSpPr txBox="1"/>
          <p:nvPr/>
        </p:nvSpPr>
        <p:spPr>
          <a:xfrm>
            <a:off x="3055417" y="1859741"/>
            <a:ext cx="348615" cy="363220"/>
          </a:xfrm>
          <a:prstGeom prst="rect">
            <a:avLst/>
          </a:prstGeom>
        </p:spPr>
        <p:txBody>
          <a:bodyPr vert="horz" wrap="square" lIns="0" tIns="35560" rIns="0" bIns="0" rtlCol="0">
            <a:spAutoFit/>
          </a:bodyPr>
          <a:lstStyle/>
          <a:p>
            <a:pPr marL="12700">
              <a:lnSpc>
                <a:spcPct val="100000"/>
              </a:lnSpc>
              <a:spcBef>
                <a:spcPts val="280"/>
              </a:spcBef>
            </a:pPr>
            <a:r>
              <a:rPr sz="400" spc="-10" dirty="0">
                <a:solidFill>
                  <a:srgbClr val="293F5E"/>
                </a:solidFill>
                <a:latin typeface="Lucida Sans Unicode"/>
                <a:cs typeface="Lucida Sans Unicode"/>
              </a:rPr>
              <a:t>median</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0.75</a:t>
            </a:r>
            <a:r>
              <a:rPr sz="400" spc="15"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0.95</a:t>
            </a:r>
            <a:r>
              <a:rPr sz="400" spc="15"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a:p>
            <a:pPr marL="12700">
              <a:lnSpc>
                <a:spcPct val="100000"/>
              </a:lnSpc>
              <a:spcBef>
                <a:spcPts val="185"/>
              </a:spcBef>
            </a:pPr>
            <a:r>
              <a:rPr sz="400" spc="-20" dirty="0">
                <a:solidFill>
                  <a:srgbClr val="293F5E"/>
                </a:solidFill>
                <a:latin typeface="Lucida Sans Unicode"/>
                <a:cs typeface="Lucida Sans Unicode"/>
              </a:rPr>
              <a:t>1.0</a:t>
            </a:r>
            <a:r>
              <a:rPr sz="400" dirty="0">
                <a:solidFill>
                  <a:srgbClr val="293F5E"/>
                </a:solidFill>
                <a:latin typeface="Lucida Sans Unicode"/>
                <a:cs typeface="Lucida Sans Unicode"/>
              </a:rPr>
              <a:t> </a:t>
            </a:r>
            <a:r>
              <a:rPr sz="400" spc="-10" dirty="0">
                <a:solidFill>
                  <a:srgbClr val="293F5E"/>
                </a:solidFill>
                <a:latin typeface="Lucida Sans Unicode"/>
                <a:cs typeface="Lucida Sans Unicode"/>
              </a:rPr>
              <a:t>quantile</a:t>
            </a:r>
            <a:endParaRPr sz="400">
              <a:latin typeface="Lucida Sans Unicode"/>
              <a:cs typeface="Lucida Sans Unicode"/>
            </a:endParaRPr>
          </a:p>
        </p:txBody>
      </p:sp>
      <p:sp>
        <p:nvSpPr>
          <p:cNvPr id="103" name="object 103"/>
          <p:cNvSpPr/>
          <p:nvPr/>
        </p:nvSpPr>
        <p:spPr>
          <a:xfrm>
            <a:off x="2912631" y="1925395"/>
            <a:ext cx="133350" cy="0"/>
          </a:xfrm>
          <a:custGeom>
            <a:avLst/>
            <a:gdLst/>
            <a:ahLst/>
            <a:cxnLst/>
            <a:rect l="l" t="t" r="r" b="b"/>
            <a:pathLst>
              <a:path w="133350">
                <a:moveTo>
                  <a:pt x="0" y="0"/>
                </a:moveTo>
                <a:lnTo>
                  <a:pt x="133273" y="0"/>
                </a:lnTo>
              </a:path>
            </a:pathLst>
          </a:custGeom>
          <a:ln w="8884">
            <a:solidFill>
              <a:srgbClr val="0000FF"/>
            </a:solidFill>
          </a:ln>
        </p:spPr>
        <p:txBody>
          <a:bodyPr wrap="square" lIns="0" tIns="0" rIns="0" bIns="0" rtlCol="0"/>
          <a:lstStyle/>
          <a:p>
            <a:endParaRPr/>
          </a:p>
        </p:txBody>
      </p:sp>
      <p:sp>
        <p:nvSpPr>
          <p:cNvPr id="104" name="object 104"/>
          <p:cNvSpPr/>
          <p:nvPr/>
        </p:nvSpPr>
        <p:spPr>
          <a:xfrm>
            <a:off x="2912631" y="2009802"/>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0000FF">
              <a:alpha val="34899"/>
            </a:srgbClr>
          </a:solidFill>
        </p:spPr>
        <p:txBody>
          <a:bodyPr wrap="square" lIns="0" tIns="0" rIns="0" bIns="0" rtlCol="0"/>
          <a:lstStyle/>
          <a:p>
            <a:endParaRPr/>
          </a:p>
        </p:txBody>
      </p:sp>
      <p:sp>
        <p:nvSpPr>
          <p:cNvPr id="105" name="object 105"/>
          <p:cNvSpPr/>
          <p:nvPr/>
        </p:nvSpPr>
        <p:spPr>
          <a:xfrm>
            <a:off x="2912631" y="2094208"/>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0000FF">
              <a:alpha val="14898"/>
            </a:srgbClr>
          </a:solidFill>
        </p:spPr>
        <p:txBody>
          <a:bodyPr wrap="square" lIns="0" tIns="0" rIns="0" bIns="0" rtlCol="0"/>
          <a:lstStyle/>
          <a:p>
            <a:endParaRPr/>
          </a:p>
        </p:txBody>
      </p:sp>
      <p:sp>
        <p:nvSpPr>
          <p:cNvPr id="106" name="object 106"/>
          <p:cNvSpPr/>
          <p:nvPr/>
        </p:nvSpPr>
        <p:spPr>
          <a:xfrm>
            <a:off x="2912631" y="2178615"/>
            <a:ext cx="133350" cy="26670"/>
          </a:xfrm>
          <a:custGeom>
            <a:avLst/>
            <a:gdLst/>
            <a:ahLst/>
            <a:cxnLst/>
            <a:rect l="l" t="t" r="r" b="b"/>
            <a:pathLst>
              <a:path w="133350" h="26669">
                <a:moveTo>
                  <a:pt x="133273" y="26654"/>
                </a:moveTo>
                <a:lnTo>
                  <a:pt x="0" y="26654"/>
                </a:lnTo>
                <a:lnTo>
                  <a:pt x="0" y="0"/>
                </a:lnTo>
                <a:lnTo>
                  <a:pt x="133273" y="0"/>
                </a:lnTo>
                <a:lnTo>
                  <a:pt x="133273" y="26654"/>
                </a:lnTo>
                <a:close/>
              </a:path>
            </a:pathLst>
          </a:custGeom>
          <a:solidFill>
            <a:srgbClr val="0000FF">
              <a:alpha val="9799"/>
            </a:srgbClr>
          </a:solidFill>
        </p:spPr>
        <p:txBody>
          <a:bodyPr wrap="square" lIns="0" tIns="0" rIns="0" bIns="0" rtlCol="0"/>
          <a:lstStyle/>
          <a:p>
            <a:endParaRPr/>
          </a:p>
        </p:txBody>
      </p:sp>
      <p:sp>
        <p:nvSpPr>
          <p:cNvPr id="107" name="object 107"/>
          <p:cNvSpPr txBox="1"/>
          <p:nvPr/>
        </p:nvSpPr>
        <p:spPr>
          <a:xfrm>
            <a:off x="454101" y="1487860"/>
            <a:ext cx="110489" cy="514984"/>
          </a:xfrm>
          <a:prstGeom prst="rect">
            <a:avLst/>
          </a:prstGeom>
        </p:spPr>
        <p:txBody>
          <a:bodyPr vert="vert270" wrap="square" lIns="0" tIns="21590" rIns="0" bIns="0" rtlCol="0">
            <a:spAutoFit/>
          </a:bodyPr>
          <a:lstStyle/>
          <a:p>
            <a:pPr marL="12700">
              <a:lnSpc>
                <a:spcPct val="100000"/>
              </a:lnSpc>
              <a:spcBef>
                <a:spcPts val="170"/>
              </a:spcBef>
            </a:pPr>
            <a:r>
              <a:rPr sz="450" spc="-10" dirty="0">
                <a:solidFill>
                  <a:srgbClr val="293F5E"/>
                </a:solidFill>
                <a:latin typeface="Lucida Sans Unicode"/>
                <a:cs typeface="Lucida Sans Unicode"/>
              </a:rPr>
              <a:t>temperature_2m</a:t>
            </a:r>
            <a:endParaRPr sz="450">
              <a:latin typeface="Lucida Sans Unicode"/>
              <a:cs typeface="Lucida Sans Unicode"/>
            </a:endParaRPr>
          </a:p>
        </p:txBody>
      </p:sp>
      <p:sp>
        <p:nvSpPr>
          <p:cNvPr id="108" name="object 108"/>
          <p:cNvSpPr txBox="1"/>
          <p:nvPr/>
        </p:nvSpPr>
        <p:spPr>
          <a:xfrm>
            <a:off x="1635587" y="1468940"/>
            <a:ext cx="110489" cy="553085"/>
          </a:xfrm>
          <a:prstGeom prst="rect">
            <a:avLst/>
          </a:prstGeom>
        </p:spPr>
        <p:txBody>
          <a:bodyPr vert="vert270" wrap="square" lIns="0" tIns="21590" rIns="0" bIns="0" rtlCol="0">
            <a:spAutoFit/>
          </a:bodyPr>
          <a:lstStyle/>
          <a:p>
            <a:pPr marL="12700">
              <a:lnSpc>
                <a:spcPct val="100000"/>
              </a:lnSpc>
              <a:spcBef>
                <a:spcPts val="170"/>
              </a:spcBef>
            </a:pPr>
            <a:r>
              <a:rPr sz="450" spc="-10" dirty="0">
                <a:solidFill>
                  <a:srgbClr val="293F5E"/>
                </a:solidFill>
                <a:latin typeface="Lucida Sans Unicode"/>
                <a:cs typeface="Lucida Sans Unicode"/>
              </a:rPr>
              <a:t>total_precipitation</a:t>
            </a:r>
            <a:endParaRPr sz="450">
              <a:latin typeface="Lucida Sans Unicode"/>
              <a:cs typeface="Lucida Sans Unicode"/>
            </a:endParaRPr>
          </a:p>
        </p:txBody>
      </p:sp>
      <p:sp>
        <p:nvSpPr>
          <p:cNvPr id="109" name="object 109"/>
          <p:cNvSpPr txBox="1"/>
          <p:nvPr/>
        </p:nvSpPr>
        <p:spPr>
          <a:xfrm>
            <a:off x="454101" y="2317023"/>
            <a:ext cx="110489" cy="815975"/>
          </a:xfrm>
          <a:prstGeom prst="rect">
            <a:avLst/>
          </a:prstGeom>
        </p:spPr>
        <p:txBody>
          <a:bodyPr vert="vert270" wrap="square" lIns="0" tIns="21590" rIns="0" bIns="0" rtlCol="0">
            <a:spAutoFit/>
          </a:bodyPr>
          <a:lstStyle/>
          <a:p>
            <a:pPr marL="12700">
              <a:lnSpc>
                <a:spcPct val="100000"/>
              </a:lnSpc>
              <a:spcBef>
                <a:spcPts val="170"/>
              </a:spcBef>
            </a:pPr>
            <a:r>
              <a:rPr sz="450" spc="-10" dirty="0">
                <a:solidFill>
                  <a:srgbClr val="293F5E"/>
                </a:solidFill>
                <a:latin typeface="Lucida Sans Unicode"/>
                <a:cs typeface="Lucida Sans Unicode"/>
              </a:rPr>
              <a:t>dewpoint_temperature_2m</a:t>
            </a:r>
            <a:endParaRPr sz="450">
              <a:latin typeface="Lucida Sans Unicode"/>
              <a:cs typeface="Lucida Sans Unicode"/>
            </a:endParaRPr>
          </a:p>
        </p:txBody>
      </p:sp>
      <p:sp>
        <p:nvSpPr>
          <p:cNvPr id="110" name="object 110"/>
          <p:cNvSpPr txBox="1"/>
          <p:nvPr/>
        </p:nvSpPr>
        <p:spPr>
          <a:xfrm>
            <a:off x="1696532" y="2281629"/>
            <a:ext cx="110489" cy="886460"/>
          </a:xfrm>
          <a:prstGeom prst="rect">
            <a:avLst/>
          </a:prstGeom>
        </p:spPr>
        <p:txBody>
          <a:bodyPr vert="vert270" wrap="square" lIns="0" tIns="21590" rIns="0" bIns="0" rtlCol="0">
            <a:spAutoFit/>
          </a:bodyPr>
          <a:lstStyle/>
          <a:p>
            <a:pPr marL="12700">
              <a:lnSpc>
                <a:spcPct val="100000"/>
              </a:lnSpc>
              <a:spcBef>
                <a:spcPts val="170"/>
              </a:spcBef>
            </a:pPr>
            <a:r>
              <a:rPr sz="450" spc="-10" dirty="0">
                <a:solidFill>
                  <a:srgbClr val="293F5E"/>
                </a:solidFill>
                <a:latin typeface="Lucida Sans Unicode"/>
                <a:cs typeface="Lucida Sans Unicode"/>
              </a:rPr>
              <a:t>volumetric_soil_water_layer_2</a:t>
            </a:r>
            <a:endParaRPr sz="450">
              <a:latin typeface="Lucida Sans Unicode"/>
              <a:cs typeface="Lucida Sans Unicode"/>
            </a:endParaRPr>
          </a:p>
        </p:txBody>
      </p:sp>
      <p:pic>
        <p:nvPicPr>
          <p:cNvPr id="138" name="Audio 137">
            <a:hlinkClick r:id="" action="ppaction://media"/>
            <a:extLst>
              <a:ext uri="{FF2B5EF4-FFF2-40B4-BE49-F238E27FC236}">
                <a16:creationId xmlns:a16="http://schemas.microsoft.com/office/drawing/2014/main" id="{00B6483D-D133-6229-6228-CF2C1D1688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cSld>
  <p:clrMapOvr>
    <a:masterClrMapping/>
  </p:clrMapOvr>
  <p:transition advTm="5292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1891" y="933473"/>
            <a:ext cx="3763518" cy="2620613"/>
          </a:xfrm>
          <a:custGeom>
            <a:avLst/>
            <a:gdLst/>
            <a:ahLst/>
            <a:cxnLst/>
            <a:rect l="l" t="t" r="r" b="b"/>
            <a:pathLst>
              <a:path w="3763518" h="2620613">
                <a:moveTo>
                  <a:pt x="0" y="0"/>
                </a:moveTo>
                <a:lnTo>
                  <a:pt x="3763518" y="0"/>
                </a:lnTo>
                <a:lnTo>
                  <a:pt x="3763518" y="2620613"/>
                </a:lnTo>
                <a:lnTo>
                  <a:pt x="0" y="26206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3" name="TextBox 3"/>
          <p:cNvSpPr txBox="1"/>
          <p:nvPr/>
        </p:nvSpPr>
        <p:spPr>
          <a:xfrm>
            <a:off x="108004" y="81348"/>
            <a:ext cx="2211638" cy="248041"/>
          </a:xfrm>
          <a:prstGeom prst="rect">
            <a:avLst/>
          </a:prstGeom>
        </p:spPr>
        <p:txBody>
          <a:bodyPr lIns="0" tIns="0" rIns="0" bIns="0" rtlCol="0" anchor="t">
            <a:spAutoFit/>
          </a:bodyPr>
          <a:lstStyle/>
          <a:p>
            <a:pPr algn="l">
              <a:lnSpc>
                <a:spcPts val="2008"/>
              </a:lnSpc>
            </a:pPr>
            <a:r>
              <a:rPr lang="en-US" sz="1434" spc="15" dirty="0">
                <a:solidFill>
                  <a:srgbClr val="3333B3"/>
                </a:solidFill>
                <a:latin typeface="IBM Plex Sans Condensed"/>
                <a:ea typeface="IBM Plex Sans Condensed"/>
                <a:cs typeface="IBM Plex Sans Condensed"/>
                <a:sym typeface="IBM Plex Sans Condensed"/>
              </a:rPr>
              <a:t>Class</a:t>
            </a:r>
            <a:r>
              <a:rPr lang="en-US" sz="1434" spc="15" dirty="0">
                <a:solidFill>
                  <a:srgbClr val="000000"/>
                </a:solidFill>
                <a:latin typeface="IBM Plex Sans Condensed"/>
                <a:ea typeface="IBM Plex Sans Condensed"/>
                <a:cs typeface="IBM Plex Sans Condensed"/>
                <a:sym typeface="IBM Plex Sans Condensed"/>
              </a:rPr>
              <a:t> </a:t>
            </a:r>
            <a:r>
              <a:rPr lang="en-US" sz="1434" spc="15" dirty="0">
                <a:solidFill>
                  <a:srgbClr val="3333B3"/>
                </a:solidFill>
                <a:latin typeface="IBM Plex Sans Condensed"/>
                <a:ea typeface="IBM Plex Sans Condensed"/>
                <a:cs typeface="IBM Plex Sans Condensed"/>
                <a:sym typeface="IBM Plex Sans Condensed"/>
              </a:rPr>
              <a:t>Analysis</a:t>
            </a:r>
            <a:r>
              <a:rPr lang="en-US" sz="1434" spc="15" dirty="0">
                <a:solidFill>
                  <a:srgbClr val="000000"/>
                </a:solidFill>
                <a:latin typeface="IBM Plex Sans Condensed"/>
                <a:ea typeface="IBM Plex Sans Condensed"/>
                <a:cs typeface="IBM Plex Sans Condensed"/>
                <a:sym typeface="IBM Plex Sans Condensed"/>
              </a:rPr>
              <a:t> </a:t>
            </a:r>
            <a:r>
              <a:rPr lang="en-US" sz="1434" spc="15" dirty="0">
                <a:solidFill>
                  <a:srgbClr val="3333B3"/>
                </a:solidFill>
                <a:latin typeface="IBM Plex Sans Condensed"/>
                <a:ea typeface="IBM Plex Sans Condensed"/>
                <a:cs typeface="IBM Plex Sans Condensed"/>
                <a:sym typeface="IBM Plex Sans Condensed"/>
              </a:rPr>
              <a:t>and</a:t>
            </a:r>
            <a:r>
              <a:rPr lang="en-US" sz="1434" spc="15" dirty="0">
                <a:solidFill>
                  <a:srgbClr val="000000"/>
                </a:solidFill>
                <a:latin typeface="IBM Plex Sans Condensed"/>
                <a:ea typeface="IBM Plex Sans Condensed"/>
                <a:cs typeface="IBM Plex Sans Condensed"/>
                <a:sym typeface="IBM Plex Sans Condensed"/>
              </a:rPr>
              <a:t> </a:t>
            </a:r>
            <a:r>
              <a:rPr lang="en-US" sz="1434" spc="15" dirty="0">
                <a:solidFill>
                  <a:srgbClr val="3333B3"/>
                </a:solidFill>
                <a:latin typeface="IBM Plex Sans Condensed"/>
                <a:ea typeface="IBM Plex Sans Condensed"/>
                <a:cs typeface="IBM Plex Sans Condensed"/>
                <a:sym typeface="IBM Plex Sans Condensed"/>
              </a:rPr>
              <a:t>Validation</a:t>
            </a:r>
          </a:p>
        </p:txBody>
      </p:sp>
      <p:sp>
        <p:nvSpPr>
          <p:cNvPr id="4" name="TextBox 4"/>
          <p:cNvSpPr txBox="1"/>
          <p:nvPr/>
        </p:nvSpPr>
        <p:spPr>
          <a:xfrm>
            <a:off x="460057" y="323196"/>
            <a:ext cx="109918" cy="539122"/>
          </a:xfrm>
          <a:prstGeom prst="rect">
            <a:avLst/>
          </a:prstGeom>
        </p:spPr>
        <p:txBody>
          <a:bodyPr lIns="0" tIns="0" rIns="0" bIns="0" rtlCol="0" anchor="t">
            <a:spAutoFit/>
          </a:bodyPr>
          <a:lstStyle/>
          <a:p>
            <a:pPr algn="just">
              <a:lnSpc>
                <a:spcPts val="1380"/>
              </a:lnSpc>
            </a:pPr>
            <a:r>
              <a:rPr lang="en-US" sz="1090" spc="193">
                <a:solidFill>
                  <a:srgbClr val="3333B3"/>
                </a:solidFill>
                <a:latin typeface="Montserrat"/>
                <a:ea typeface="Montserrat"/>
                <a:cs typeface="Montserrat"/>
                <a:sym typeface="Montserrat"/>
              </a:rPr>
              <a:t>▶ ▶</a:t>
            </a:r>
          </a:p>
          <a:p>
            <a:pPr algn="just">
              <a:lnSpc>
                <a:spcPts val="1527"/>
              </a:lnSpc>
            </a:pPr>
            <a:r>
              <a:rPr lang="en-US" sz="1090" spc="193">
                <a:solidFill>
                  <a:srgbClr val="3333B3"/>
                </a:solidFill>
                <a:latin typeface="Montserrat"/>
                <a:ea typeface="Montserrat"/>
                <a:cs typeface="Montserrat"/>
                <a:sym typeface="Montserrat"/>
              </a:rPr>
              <a:t>▶</a:t>
            </a:r>
          </a:p>
        </p:txBody>
      </p:sp>
      <p:sp>
        <p:nvSpPr>
          <p:cNvPr id="5" name="TextBox 5"/>
          <p:cNvSpPr txBox="1"/>
          <p:nvPr/>
        </p:nvSpPr>
        <p:spPr>
          <a:xfrm>
            <a:off x="637100" y="349067"/>
            <a:ext cx="3541195" cy="710131"/>
          </a:xfrm>
          <a:prstGeom prst="rect">
            <a:avLst/>
          </a:prstGeom>
        </p:spPr>
        <p:txBody>
          <a:bodyPr lIns="0" tIns="0" rIns="0" bIns="0" rtlCol="0" anchor="t">
            <a:spAutoFit/>
          </a:bodyPr>
          <a:lstStyle/>
          <a:p>
            <a:pPr algn="l">
              <a:lnSpc>
                <a:spcPts val="1360"/>
              </a:lnSpc>
            </a:pPr>
            <a:r>
              <a:rPr lang="en-US" sz="1090" spc="-2" dirty="0">
                <a:solidFill>
                  <a:srgbClr val="000000"/>
                </a:solidFill>
                <a:latin typeface="IBM Plex Sans Condensed"/>
                <a:ea typeface="IBM Plex Sans Condensed"/>
                <a:cs typeface="IBM Plex Sans Condensed"/>
                <a:sym typeface="IBM Plex Sans Condensed"/>
              </a:rPr>
              <a:t>Classification performance varies across tree genera. Genera with fewer training samples exhibit poorer performance. Positive correlation between the number of training samples and accuracy.</a:t>
            </a:r>
          </a:p>
        </p:txBody>
      </p:sp>
      <p:sp>
        <p:nvSpPr>
          <p:cNvPr id="6" name="TextBox 6"/>
          <p:cNvSpPr txBox="1"/>
          <p:nvPr/>
        </p:nvSpPr>
        <p:spPr>
          <a:xfrm>
            <a:off x="807920" y="2505964"/>
            <a:ext cx="89640" cy="497508"/>
          </a:xfrm>
          <a:prstGeom prst="rect">
            <a:avLst/>
          </a:prstGeom>
        </p:spPr>
        <p:txBody>
          <a:bodyPr lIns="0" tIns="0" rIns="0" bIns="0" rtlCol="0" anchor="t">
            <a:spAutoFit/>
          </a:bodyPr>
          <a:lstStyle/>
          <a:p>
            <a:pPr algn="just">
              <a:lnSpc>
                <a:spcPts val="993"/>
              </a:lnSpc>
            </a:pPr>
            <a:r>
              <a:rPr lang="en-US" sz="490">
                <a:solidFill>
                  <a:srgbClr val="2A3F5F"/>
                </a:solidFill>
                <a:latin typeface="Open Sans"/>
                <a:ea typeface="Open Sans"/>
                <a:cs typeface="Open Sans"/>
                <a:sym typeface="Open Sans"/>
              </a:rPr>
              <a:t>0.8 0.6 0.4 0.2</a:t>
            </a:r>
          </a:p>
        </p:txBody>
      </p:sp>
      <p:sp>
        <p:nvSpPr>
          <p:cNvPr id="7" name="TextBox 7"/>
          <p:cNvSpPr txBox="1"/>
          <p:nvPr/>
        </p:nvSpPr>
        <p:spPr>
          <a:xfrm>
            <a:off x="1008689" y="3078302"/>
            <a:ext cx="106089" cy="83934"/>
          </a:xfrm>
          <a:prstGeom prst="rect">
            <a:avLst/>
          </a:prstGeom>
        </p:spPr>
        <p:txBody>
          <a:bodyPr lIns="0" tIns="0" rIns="0" bIns="0" rtlCol="0" anchor="t">
            <a:spAutoFit/>
          </a:bodyPr>
          <a:lstStyle/>
          <a:p>
            <a:pPr algn="l">
              <a:lnSpc>
                <a:spcPts val="687"/>
              </a:lnSpc>
            </a:pPr>
            <a:r>
              <a:rPr lang="en-US" sz="490">
                <a:solidFill>
                  <a:srgbClr val="2A3F5F"/>
                </a:solidFill>
                <a:latin typeface="Open Sans"/>
                <a:ea typeface="Open Sans"/>
                <a:cs typeface="Open Sans"/>
                <a:sym typeface="Open Sans"/>
              </a:rPr>
              <a:t>20k</a:t>
            </a:r>
          </a:p>
        </p:txBody>
      </p:sp>
      <p:sp>
        <p:nvSpPr>
          <p:cNvPr id="8" name="TextBox 8"/>
          <p:cNvSpPr txBox="1"/>
          <p:nvPr/>
        </p:nvSpPr>
        <p:spPr>
          <a:xfrm>
            <a:off x="942557" y="1666984"/>
            <a:ext cx="251927" cy="719785"/>
          </a:xfrm>
          <a:prstGeom prst="rect">
            <a:avLst/>
          </a:prstGeom>
        </p:spPr>
        <p:txBody>
          <a:bodyPr lIns="0" tIns="0" rIns="0" bIns="0" rtlCol="0" anchor="t">
            <a:spAutoFit/>
          </a:bodyPr>
          <a:lstStyle/>
          <a:p>
            <a:pPr algn="l">
              <a:lnSpc>
                <a:spcPts val="818"/>
              </a:lnSpc>
            </a:pPr>
            <a:r>
              <a:rPr lang="en-US" sz="490">
                <a:solidFill>
                  <a:srgbClr val="2A3F5F"/>
                </a:solidFill>
                <a:latin typeface="Open Sans"/>
                <a:ea typeface="Open Sans"/>
                <a:cs typeface="Open Sans"/>
                <a:sym typeface="Open Sans"/>
              </a:rPr>
              <a:t>Pinus Picea Quercus Fagus Betula Fraxinus Acer</a:t>
            </a:r>
          </a:p>
        </p:txBody>
      </p:sp>
      <p:sp>
        <p:nvSpPr>
          <p:cNvPr id="9" name="TextBox 9"/>
          <p:cNvSpPr txBox="1"/>
          <p:nvPr/>
        </p:nvSpPr>
        <p:spPr>
          <a:xfrm>
            <a:off x="1314375" y="1666984"/>
            <a:ext cx="125997"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0.82 0.79 0.75 0.59 0.49 0.25 0.11</a:t>
            </a:r>
          </a:p>
        </p:txBody>
      </p:sp>
      <p:sp>
        <p:nvSpPr>
          <p:cNvPr id="10" name="TextBox 10"/>
          <p:cNvSpPr txBox="1"/>
          <p:nvPr/>
        </p:nvSpPr>
        <p:spPr>
          <a:xfrm>
            <a:off x="1497645" y="3078302"/>
            <a:ext cx="106089" cy="83934"/>
          </a:xfrm>
          <a:prstGeom prst="rect">
            <a:avLst/>
          </a:prstGeom>
        </p:spPr>
        <p:txBody>
          <a:bodyPr lIns="0" tIns="0" rIns="0" bIns="0" rtlCol="0" anchor="t">
            <a:spAutoFit/>
          </a:bodyPr>
          <a:lstStyle/>
          <a:p>
            <a:pPr algn="l">
              <a:lnSpc>
                <a:spcPts val="687"/>
              </a:lnSpc>
            </a:pPr>
            <a:r>
              <a:rPr lang="en-US" sz="490">
                <a:solidFill>
                  <a:srgbClr val="2A3F5F"/>
                </a:solidFill>
                <a:latin typeface="Open Sans"/>
                <a:ea typeface="Open Sans"/>
                <a:cs typeface="Open Sans"/>
                <a:sym typeface="Open Sans"/>
              </a:rPr>
              <a:t>40k</a:t>
            </a:r>
          </a:p>
        </p:txBody>
      </p:sp>
      <p:sp>
        <p:nvSpPr>
          <p:cNvPr id="11" name="TextBox 11"/>
          <p:cNvSpPr txBox="1"/>
          <p:nvPr/>
        </p:nvSpPr>
        <p:spPr>
          <a:xfrm>
            <a:off x="1686193" y="1666984"/>
            <a:ext cx="125997"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0.81 0.78 0.75 0.62 0.53 0.3 0.15</a:t>
            </a:r>
          </a:p>
        </p:txBody>
      </p:sp>
      <p:sp>
        <p:nvSpPr>
          <p:cNvPr id="12" name="TextBox 12"/>
          <p:cNvSpPr txBox="1"/>
          <p:nvPr/>
        </p:nvSpPr>
        <p:spPr>
          <a:xfrm>
            <a:off x="1986545" y="3078302"/>
            <a:ext cx="106089" cy="83934"/>
          </a:xfrm>
          <a:prstGeom prst="rect">
            <a:avLst/>
          </a:prstGeom>
        </p:spPr>
        <p:txBody>
          <a:bodyPr lIns="0" tIns="0" rIns="0" bIns="0" rtlCol="0" anchor="t">
            <a:spAutoFit/>
          </a:bodyPr>
          <a:lstStyle/>
          <a:p>
            <a:pPr algn="l">
              <a:lnSpc>
                <a:spcPts val="687"/>
              </a:lnSpc>
            </a:pPr>
            <a:r>
              <a:rPr lang="en-US" sz="490">
                <a:solidFill>
                  <a:srgbClr val="2A3F5F"/>
                </a:solidFill>
                <a:latin typeface="Open Sans"/>
                <a:ea typeface="Open Sans"/>
                <a:cs typeface="Open Sans"/>
                <a:sym typeface="Open Sans"/>
              </a:rPr>
              <a:t>60k</a:t>
            </a:r>
          </a:p>
        </p:txBody>
      </p:sp>
      <p:sp>
        <p:nvSpPr>
          <p:cNvPr id="13" name="TextBox 13"/>
          <p:cNvSpPr txBox="1"/>
          <p:nvPr/>
        </p:nvSpPr>
        <p:spPr>
          <a:xfrm>
            <a:off x="2058001" y="1666984"/>
            <a:ext cx="125997"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0.82 0.79 0.74 0.58 0.46 0.22 0.09</a:t>
            </a:r>
          </a:p>
        </p:txBody>
      </p:sp>
      <p:sp>
        <p:nvSpPr>
          <p:cNvPr id="14" name="TextBox 14"/>
          <p:cNvSpPr txBox="1"/>
          <p:nvPr/>
        </p:nvSpPr>
        <p:spPr>
          <a:xfrm>
            <a:off x="2429819" y="1666984"/>
            <a:ext cx="125997"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0.79 0.78 0.75 0.68 0.62 0.45 0.41</a:t>
            </a:r>
          </a:p>
        </p:txBody>
      </p:sp>
      <p:sp>
        <p:nvSpPr>
          <p:cNvPr id="15" name="TextBox 15"/>
          <p:cNvSpPr txBox="1"/>
          <p:nvPr/>
        </p:nvSpPr>
        <p:spPr>
          <a:xfrm>
            <a:off x="2475501" y="3078302"/>
            <a:ext cx="106089" cy="83934"/>
          </a:xfrm>
          <a:prstGeom prst="rect">
            <a:avLst/>
          </a:prstGeom>
        </p:spPr>
        <p:txBody>
          <a:bodyPr lIns="0" tIns="0" rIns="0" bIns="0" rtlCol="0" anchor="t">
            <a:spAutoFit/>
          </a:bodyPr>
          <a:lstStyle/>
          <a:p>
            <a:pPr algn="l">
              <a:lnSpc>
                <a:spcPts val="687"/>
              </a:lnSpc>
            </a:pPr>
            <a:r>
              <a:rPr lang="en-US" sz="490">
                <a:solidFill>
                  <a:srgbClr val="2A3F5F"/>
                </a:solidFill>
                <a:latin typeface="Open Sans"/>
                <a:ea typeface="Open Sans"/>
                <a:cs typeface="Open Sans"/>
                <a:sym typeface="Open Sans"/>
              </a:rPr>
              <a:t>80k</a:t>
            </a:r>
          </a:p>
        </p:txBody>
      </p:sp>
      <p:sp>
        <p:nvSpPr>
          <p:cNvPr id="16" name="TextBox 16"/>
          <p:cNvSpPr txBox="1"/>
          <p:nvPr/>
        </p:nvSpPr>
        <p:spPr>
          <a:xfrm>
            <a:off x="2801636" y="1666984"/>
            <a:ext cx="145428"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4982 3389 3681 1528 1840 872 866</a:t>
            </a:r>
          </a:p>
        </p:txBody>
      </p:sp>
      <p:sp>
        <p:nvSpPr>
          <p:cNvPr id="17" name="TextBox 17"/>
          <p:cNvSpPr txBox="1"/>
          <p:nvPr/>
        </p:nvSpPr>
        <p:spPr>
          <a:xfrm>
            <a:off x="2946635" y="3078302"/>
            <a:ext cx="142446" cy="83934"/>
          </a:xfrm>
          <a:prstGeom prst="rect">
            <a:avLst/>
          </a:prstGeom>
        </p:spPr>
        <p:txBody>
          <a:bodyPr lIns="0" tIns="0" rIns="0" bIns="0" rtlCol="0" anchor="t">
            <a:spAutoFit/>
          </a:bodyPr>
          <a:lstStyle/>
          <a:p>
            <a:pPr algn="l">
              <a:lnSpc>
                <a:spcPts val="687"/>
              </a:lnSpc>
            </a:pPr>
            <a:r>
              <a:rPr lang="en-US" sz="490">
                <a:solidFill>
                  <a:srgbClr val="2A3F5F"/>
                </a:solidFill>
                <a:latin typeface="Open Sans"/>
                <a:ea typeface="Open Sans"/>
                <a:cs typeface="Open Sans"/>
                <a:sym typeface="Open Sans"/>
              </a:rPr>
              <a:t>100k</a:t>
            </a:r>
          </a:p>
        </p:txBody>
      </p:sp>
      <p:sp>
        <p:nvSpPr>
          <p:cNvPr id="18" name="TextBox 18"/>
          <p:cNvSpPr txBox="1"/>
          <p:nvPr/>
        </p:nvSpPr>
        <p:spPr>
          <a:xfrm>
            <a:off x="3173455" y="1666984"/>
            <a:ext cx="218151" cy="719785"/>
          </a:xfrm>
          <a:prstGeom prst="rect">
            <a:avLst/>
          </a:prstGeom>
        </p:spPr>
        <p:txBody>
          <a:bodyPr lIns="0" tIns="0" rIns="0" bIns="0" rtlCol="0" anchor="t">
            <a:spAutoFit/>
          </a:bodyPr>
          <a:lstStyle/>
          <a:p>
            <a:pPr algn="just">
              <a:lnSpc>
                <a:spcPts val="818"/>
              </a:lnSpc>
            </a:pPr>
            <a:r>
              <a:rPr lang="en-US" sz="490">
                <a:solidFill>
                  <a:srgbClr val="2A3F5F"/>
                </a:solidFill>
                <a:latin typeface="Open Sans"/>
                <a:ea typeface="Open Sans"/>
                <a:cs typeface="Open Sans"/>
                <a:sym typeface="Open Sans"/>
              </a:rPr>
              <a:t>113811 75100 83306 34325 40407 20016 19588</a:t>
            </a:r>
          </a:p>
        </p:txBody>
      </p:sp>
      <p:sp>
        <p:nvSpPr>
          <p:cNvPr id="19" name="TextBox 19"/>
          <p:cNvSpPr txBox="1"/>
          <p:nvPr/>
        </p:nvSpPr>
        <p:spPr>
          <a:xfrm>
            <a:off x="3763567" y="2460159"/>
            <a:ext cx="270805" cy="593689"/>
          </a:xfrm>
          <a:prstGeom prst="rect">
            <a:avLst/>
          </a:prstGeom>
        </p:spPr>
        <p:txBody>
          <a:bodyPr lIns="0" tIns="0" rIns="0" bIns="0" rtlCol="0" anchor="t">
            <a:spAutoFit/>
          </a:bodyPr>
          <a:lstStyle/>
          <a:p>
            <a:pPr algn="just">
              <a:lnSpc>
                <a:spcPts val="1186"/>
              </a:lnSpc>
            </a:pPr>
            <a:r>
              <a:rPr lang="en-US" sz="490">
                <a:solidFill>
                  <a:srgbClr val="2A3F5F"/>
                </a:solidFill>
                <a:latin typeface="Open Sans"/>
                <a:ea typeface="Open Sans"/>
                <a:cs typeface="Open Sans"/>
                <a:sym typeface="Open Sans"/>
              </a:rPr>
              <a:t>f2_score f1_score recall precision</a:t>
            </a:r>
          </a:p>
        </p:txBody>
      </p:sp>
      <p:sp>
        <p:nvSpPr>
          <p:cNvPr id="20" name="TextBox 20"/>
          <p:cNvSpPr txBox="1"/>
          <p:nvPr/>
        </p:nvSpPr>
        <p:spPr>
          <a:xfrm>
            <a:off x="942557" y="1543482"/>
            <a:ext cx="149085"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genus</a:t>
            </a:r>
          </a:p>
        </p:txBody>
      </p:sp>
      <p:sp>
        <p:nvSpPr>
          <p:cNvPr id="21" name="TextBox 21"/>
          <p:cNvSpPr txBox="1"/>
          <p:nvPr/>
        </p:nvSpPr>
        <p:spPr>
          <a:xfrm>
            <a:off x="1314375" y="1543482"/>
            <a:ext cx="205873"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f2_score</a:t>
            </a:r>
          </a:p>
        </p:txBody>
      </p:sp>
      <p:sp>
        <p:nvSpPr>
          <p:cNvPr id="22" name="TextBox 22"/>
          <p:cNvSpPr txBox="1"/>
          <p:nvPr/>
        </p:nvSpPr>
        <p:spPr>
          <a:xfrm>
            <a:off x="1686193" y="1543482"/>
            <a:ext cx="205873"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f1_score</a:t>
            </a:r>
          </a:p>
        </p:txBody>
      </p:sp>
      <p:sp>
        <p:nvSpPr>
          <p:cNvPr id="23" name="TextBox 23"/>
          <p:cNvSpPr txBox="1"/>
          <p:nvPr/>
        </p:nvSpPr>
        <p:spPr>
          <a:xfrm>
            <a:off x="2058000" y="1543482"/>
            <a:ext cx="132864"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recall</a:t>
            </a:r>
          </a:p>
        </p:txBody>
      </p:sp>
      <p:sp>
        <p:nvSpPr>
          <p:cNvPr id="24" name="TextBox 24"/>
          <p:cNvSpPr txBox="1"/>
          <p:nvPr/>
        </p:nvSpPr>
        <p:spPr>
          <a:xfrm>
            <a:off x="2429818" y="1543482"/>
            <a:ext cx="225666"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precision</a:t>
            </a:r>
          </a:p>
        </p:txBody>
      </p:sp>
      <p:sp>
        <p:nvSpPr>
          <p:cNvPr id="25" name="TextBox 25"/>
          <p:cNvSpPr txBox="1"/>
          <p:nvPr/>
        </p:nvSpPr>
        <p:spPr>
          <a:xfrm>
            <a:off x="2801636" y="1543482"/>
            <a:ext cx="263890"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eval_count</a:t>
            </a:r>
          </a:p>
        </p:txBody>
      </p:sp>
      <p:sp>
        <p:nvSpPr>
          <p:cNvPr id="26" name="TextBox 26"/>
          <p:cNvSpPr txBox="1"/>
          <p:nvPr/>
        </p:nvSpPr>
        <p:spPr>
          <a:xfrm>
            <a:off x="3173455" y="1543482"/>
            <a:ext cx="280473" cy="71558"/>
          </a:xfrm>
          <a:prstGeom prst="rect">
            <a:avLst/>
          </a:prstGeom>
        </p:spPr>
        <p:txBody>
          <a:bodyPr lIns="0" tIns="0" rIns="0" bIns="0" rtlCol="0" anchor="t">
            <a:spAutoFit/>
          </a:bodyPr>
          <a:lstStyle/>
          <a:p>
            <a:pPr algn="l">
              <a:lnSpc>
                <a:spcPts val="572"/>
              </a:lnSpc>
            </a:pPr>
            <a:r>
              <a:rPr lang="en-US" sz="409">
                <a:solidFill>
                  <a:srgbClr val="2A3F5F"/>
                </a:solidFill>
                <a:latin typeface="Open Sans"/>
                <a:ea typeface="Open Sans"/>
                <a:cs typeface="Open Sans"/>
                <a:sym typeface="Open Sans"/>
              </a:rPr>
              <a:t>train_count</a:t>
            </a:r>
          </a:p>
        </p:txBody>
      </p:sp>
      <p:sp>
        <p:nvSpPr>
          <p:cNvPr id="27" name="TextBox 27"/>
          <p:cNvSpPr txBox="1"/>
          <p:nvPr/>
        </p:nvSpPr>
        <p:spPr>
          <a:xfrm>
            <a:off x="2049523" y="3205089"/>
            <a:ext cx="311772" cy="99746"/>
          </a:xfrm>
          <a:prstGeom prst="rect">
            <a:avLst/>
          </a:prstGeom>
        </p:spPr>
        <p:txBody>
          <a:bodyPr lIns="0" tIns="0" rIns="0" bIns="0" rtlCol="0" anchor="t">
            <a:spAutoFit/>
          </a:bodyPr>
          <a:lstStyle/>
          <a:p>
            <a:pPr algn="l">
              <a:lnSpc>
                <a:spcPts val="801"/>
              </a:lnSpc>
            </a:pPr>
            <a:r>
              <a:rPr lang="en-US" sz="572">
                <a:solidFill>
                  <a:srgbClr val="2A3F5F"/>
                </a:solidFill>
                <a:latin typeface="Open Sans"/>
                <a:ea typeface="Open Sans"/>
                <a:cs typeface="Open Sans"/>
                <a:sym typeface="Open Sans"/>
              </a:rPr>
              <a:t>train size</a:t>
            </a:r>
          </a:p>
        </p:txBody>
      </p:sp>
      <p:sp>
        <p:nvSpPr>
          <p:cNvPr id="28" name="TextBox 28"/>
          <p:cNvSpPr txBox="1"/>
          <p:nvPr/>
        </p:nvSpPr>
        <p:spPr>
          <a:xfrm rot="-5400000">
            <a:off x="580664" y="2716523"/>
            <a:ext cx="187414" cy="99746"/>
          </a:xfrm>
          <a:prstGeom prst="rect">
            <a:avLst/>
          </a:prstGeom>
        </p:spPr>
        <p:txBody>
          <a:bodyPr lIns="0" tIns="0" rIns="0" bIns="0" rtlCol="0" anchor="t">
            <a:spAutoFit/>
          </a:bodyPr>
          <a:lstStyle/>
          <a:p>
            <a:pPr algn="l">
              <a:lnSpc>
                <a:spcPts val="801"/>
              </a:lnSpc>
            </a:pPr>
            <a:r>
              <a:rPr lang="en-US" sz="572">
                <a:solidFill>
                  <a:srgbClr val="2A3F5F"/>
                </a:solidFill>
                <a:latin typeface="Open Sans"/>
                <a:ea typeface="Open Sans"/>
                <a:cs typeface="Open Sans"/>
                <a:sym typeface="Open Sans"/>
              </a:rPr>
              <a:t>score</a:t>
            </a:r>
          </a:p>
        </p:txBody>
      </p:sp>
      <p:pic>
        <p:nvPicPr>
          <p:cNvPr id="44" name="Audio 43">
            <a:hlinkClick r:id="" action="ppaction://media"/>
            <a:extLst>
              <a:ext uri="{FF2B5EF4-FFF2-40B4-BE49-F238E27FC236}">
                <a16:creationId xmlns:a16="http://schemas.microsoft.com/office/drawing/2014/main" id="{15B67270-461E-F5E3-6A08-CB3BA88E091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56515" t="-56515" r="-56515" b="-56515"/>
          <a:stretch>
            <a:fillRect/>
          </a:stretch>
        </p:blipFill>
        <p:spPr>
          <a:xfrm>
            <a:off x="3530346" y="2380996"/>
            <a:ext cx="1038225" cy="1038225"/>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404"/>
    </mc:Choice>
    <mc:Fallback>
      <p:transition spd="slow" advTm="3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40" dirty="0"/>
              <a:t>Change</a:t>
            </a:r>
            <a:r>
              <a:rPr spc="-15" dirty="0"/>
              <a:t> </a:t>
            </a:r>
            <a:r>
              <a:rPr dirty="0"/>
              <a:t>Map</a:t>
            </a:r>
            <a:r>
              <a:rPr spc="-10" dirty="0"/>
              <a:t> </a:t>
            </a:r>
            <a:r>
              <a:rPr spc="-35" dirty="0"/>
              <a:t>Correlations</a:t>
            </a:r>
          </a:p>
        </p:txBody>
      </p:sp>
      <p:sp>
        <p:nvSpPr>
          <p:cNvPr id="3" name="object 3"/>
          <p:cNvSpPr txBox="1"/>
          <p:nvPr/>
        </p:nvSpPr>
        <p:spPr>
          <a:xfrm>
            <a:off x="434657" y="331506"/>
            <a:ext cx="3652520" cy="554355"/>
          </a:xfrm>
          <a:prstGeom prst="rect">
            <a:avLst/>
          </a:prstGeom>
        </p:spPr>
        <p:txBody>
          <a:bodyPr vert="horz" wrap="square" lIns="0" tIns="6985" rIns="0" bIns="0" rtlCol="0">
            <a:spAutoFit/>
          </a:bodyPr>
          <a:lstStyle/>
          <a:p>
            <a:pPr marL="201930" marR="17780" indent="-177165">
              <a:lnSpc>
                <a:spcPct val="102600"/>
              </a:lnSpc>
              <a:spcBef>
                <a:spcPts val="55"/>
              </a:spcBef>
            </a:pPr>
            <a:r>
              <a:rPr sz="1650" baseline="5050" dirty="0">
                <a:solidFill>
                  <a:srgbClr val="3333B2"/>
                </a:solidFill>
                <a:latin typeface="Lucida Sans Unicode"/>
                <a:cs typeface="Lucida Sans Unicode"/>
              </a:rPr>
              <a:t>▶</a:t>
            </a:r>
            <a:r>
              <a:rPr sz="1650" spc="217" baseline="5050" dirty="0">
                <a:solidFill>
                  <a:srgbClr val="3333B2"/>
                </a:solidFill>
                <a:latin typeface="Lucida Sans Unicode"/>
                <a:cs typeface="Lucida Sans Unicode"/>
              </a:rPr>
              <a:t> </a:t>
            </a:r>
            <a:r>
              <a:rPr sz="1100" spc="-40" dirty="0">
                <a:latin typeface="Arial"/>
                <a:cs typeface="Arial"/>
              </a:rPr>
              <a:t>Correlation</a:t>
            </a:r>
            <a:r>
              <a:rPr sz="1100" spc="25" dirty="0">
                <a:latin typeface="Arial"/>
                <a:cs typeface="Arial"/>
              </a:rPr>
              <a:t> </a:t>
            </a:r>
            <a:r>
              <a:rPr sz="1100" spc="-70" dirty="0">
                <a:latin typeface="Arial"/>
                <a:cs typeface="Arial"/>
              </a:rPr>
              <a:t>between</a:t>
            </a:r>
            <a:r>
              <a:rPr sz="1100" spc="25" dirty="0">
                <a:latin typeface="Arial"/>
                <a:cs typeface="Arial"/>
              </a:rPr>
              <a:t> </a:t>
            </a:r>
            <a:r>
              <a:rPr sz="1100" spc="-20" dirty="0">
                <a:latin typeface="Arial"/>
                <a:cs typeface="Arial"/>
              </a:rPr>
              <a:t>tree</a:t>
            </a:r>
            <a:r>
              <a:rPr sz="1100" spc="20" dirty="0">
                <a:latin typeface="Arial"/>
                <a:cs typeface="Arial"/>
              </a:rPr>
              <a:t> </a:t>
            </a:r>
            <a:r>
              <a:rPr sz="1100" spc="-80" dirty="0">
                <a:latin typeface="Arial"/>
                <a:cs typeface="Arial"/>
              </a:rPr>
              <a:t>genus</a:t>
            </a:r>
            <a:r>
              <a:rPr sz="1100" spc="25" dirty="0">
                <a:latin typeface="Arial"/>
                <a:cs typeface="Arial"/>
              </a:rPr>
              <a:t> </a:t>
            </a:r>
            <a:r>
              <a:rPr sz="1100" spc="-85" dirty="0">
                <a:latin typeface="Arial"/>
                <a:cs typeface="Arial"/>
              </a:rPr>
              <a:t>changes</a:t>
            </a:r>
            <a:r>
              <a:rPr sz="1100" spc="20" dirty="0">
                <a:latin typeface="Arial"/>
                <a:cs typeface="Arial"/>
              </a:rPr>
              <a:t> </a:t>
            </a:r>
            <a:r>
              <a:rPr sz="1100" spc="-45" dirty="0">
                <a:latin typeface="Arial"/>
                <a:cs typeface="Arial"/>
              </a:rPr>
              <a:t>and</a:t>
            </a:r>
            <a:r>
              <a:rPr sz="1100" spc="25" dirty="0">
                <a:latin typeface="Arial"/>
                <a:cs typeface="Arial"/>
              </a:rPr>
              <a:t> </a:t>
            </a:r>
            <a:r>
              <a:rPr sz="1100" spc="-40" dirty="0">
                <a:latin typeface="Arial"/>
                <a:cs typeface="Arial"/>
              </a:rPr>
              <a:t>meteorological </a:t>
            </a:r>
            <a:r>
              <a:rPr sz="1100" spc="-10" dirty="0">
                <a:latin typeface="Arial"/>
                <a:cs typeface="Arial"/>
              </a:rPr>
              <a:t>differences</a:t>
            </a:r>
            <a:endParaRPr sz="1100">
              <a:latin typeface="Arial"/>
              <a:cs typeface="Arial"/>
            </a:endParaRPr>
          </a:p>
          <a:p>
            <a:pPr marL="25400">
              <a:lnSpc>
                <a:spcPct val="100000"/>
              </a:lnSpc>
              <a:spcBef>
                <a:spcPts val="175"/>
              </a:spcBef>
            </a:pPr>
            <a:r>
              <a:rPr sz="1650" baseline="5050" dirty="0">
                <a:solidFill>
                  <a:srgbClr val="3333B2"/>
                </a:solidFill>
                <a:latin typeface="Lucida Sans Unicode"/>
                <a:cs typeface="Lucida Sans Unicode"/>
              </a:rPr>
              <a:t>▶</a:t>
            </a:r>
            <a:r>
              <a:rPr sz="1650" spc="195" baseline="5050" dirty="0">
                <a:solidFill>
                  <a:srgbClr val="3333B2"/>
                </a:solidFill>
                <a:latin typeface="Lucida Sans Unicode"/>
                <a:cs typeface="Lucida Sans Unicode"/>
              </a:rPr>
              <a:t> </a:t>
            </a:r>
            <a:r>
              <a:rPr sz="1100" spc="-55" dirty="0">
                <a:latin typeface="Arial"/>
                <a:cs typeface="Arial"/>
              </a:rPr>
              <a:t>Short-</a:t>
            </a:r>
            <a:r>
              <a:rPr sz="1100" dirty="0">
                <a:latin typeface="Arial"/>
                <a:cs typeface="Arial"/>
              </a:rPr>
              <a:t>term</a:t>
            </a:r>
            <a:r>
              <a:rPr sz="1100" spc="10" dirty="0">
                <a:latin typeface="Arial"/>
                <a:cs typeface="Arial"/>
              </a:rPr>
              <a:t> </a:t>
            </a:r>
            <a:r>
              <a:rPr sz="1100" spc="-10" dirty="0">
                <a:latin typeface="Arial"/>
                <a:cs typeface="Arial"/>
              </a:rPr>
              <a:t>vs.</a:t>
            </a:r>
            <a:r>
              <a:rPr sz="1100" spc="114" dirty="0">
                <a:latin typeface="Arial"/>
                <a:cs typeface="Arial"/>
              </a:rPr>
              <a:t> </a:t>
            </a:r>
            <a:r>
              <a:rPr sz="1100" spc="-35" dirty="0">
                <a:latin typeface="Arial"/>
                <a:cs typeface="Arial"/>
              </a:rPr>
              <a:t>long-</a:t>
            </a:r>
            <a:r>
              <a:rPr sz="1100" spc="-10" dirty="0">
                <a:latin typeface="Arial"/>
                <a:cs typeface="Arial"/>
              </a:rPr>
              <a:t>term</a:t>
            </a:r>
            <a:r>
              <a:rPr sz="1100" spc="10" dirty="0">
                <a:latin typeface="Arial"/>
                <a:cs typeface="Arial"/>
              </a:rPr>
              <a:t> </a:t>
            </a:r>
            <a:r>
              <a:rPr sz="1100" spc="-35" dirty="0">
                <a:latin typeface="Arial"/>
                <a:cs typeface="Arial"/>
              </a:rPr>
              <a:t>impacts</a:t>
            </a:r>
            <a:r>
              <a:rPr sz="1100" spc="15" dirty="0">
                <a:latin typeface="Arial"/>
                <a:cs typeface="Arial"/>
              </a:rPr>
              <a:t> </a:t>
            </a:r>
            <a:r>
              <a:rPr sz="1100" dirty="0">
                <a:latin typeface="Arial"/>
                <a:cs typeface="Arial"/>
              </a:rPr>
              <a:t>of</a:t>
            </a:r>
            <a:r>
              <a:rPr sz="1100" spc="10" dirty="0">
                <a:latin typeface="Arial"/>
                <a:cs typeface="Arial"/>
              </a:rPr>
              <a:t> </a:t>
            </a:r>
            <a:r>
              <a:rPr sz="1100" spc="-25" dirty="0">
                <a:latin typeface="Arial"/>
                <a:cs typeface="Arial"/>
              </a:rPr>
              <a:t>climate</a:t>
            </a:r>
            <a:r>
              <a:rPr sz="1100" spc="10" dirty="0">
                <a:latin typeface="Arial"/>
                <a:cs typeface="Arial"/>
              </a:rPr>
              <a:t> </a:t>
            </a:r>
            <a:r>
              <a:rPr sz="1100" spc="-10" dirty="0">
                <a:latin typeface="Arial"/>
                <a:cs typeface="Arial"/>
              </a:rPr>
              <a:t>change</a:t>
            </a:r>
            <a:endParaRPr sz="1100">
              <a:latin typeface="Arial"/>
              <a:cs typeface="Arial"/>
            </a:endParaRPr>
          </a:p>
        </p:txBody>
      </p:sp>
      <p:grpSp>
        <p:nvGrpSpPr>
          <p:cNvPr id="4" name="object 4"/>
          <p:cNvGrpSpPr/>
          <p:nvPr/>
        </p:nvGrpSpPr>
        <p:grpSpPr>
          <a:xfrm>
            <a:off x="759815" y="1405484"/>
            <a:ext cx="2524125" cy="1599565"/>
            <a:chOff x="759815" y="1405484"/>
            <a:chExt cx="2524125" cy="1599565"/>
          </a:xfrm>
        </p:grpSpPr>
        <p:sp>
          <p:nvSpPr>
            <p:cNvPr id="5" name="object 5"/>
            <p:cNvSpPr/>
            <p:nvPr/>
          </p:nvSpPr>
          <p:spPr>
            <a:xfrm>
              <a:off x="759815" y="1405484"/>
              <a:ext cx="2524125" cy="1599565"/>
            </a:xfrm>
            <a:custGeom>
              <a:avLst/>
              <a:gdLst/>
              <a:ahLst/>
              <a:cxnLst/>
              <a:rect l="l" t="t" r="r" b="b"/>
              <a:pathLst>
                <a:path w="2524125" h="1599564">
                  <a:moveTo>
                    <a:pt x="2523872" y="1599285"/>
                  </a:moveTo>
                  <a:lnTo>
                    <a:pt x="0" y="1599285"/>
                  </a:lnTo>
                  <a:lnTo>
                    <a:pt x="0" y="0"/>
                  </a:lnTo>
                  <a:lnTo>
                    <a:pt x="2523872" y="0"/>
                  </a:lnTo>
                  <a:lnTo>
                    <a:pt x="2523872" y="1599285"/>
                  </a:lnTo>
                  <a:close/>
                </a:path>
              </a:pathLst>
            </a:custGeom>
            <a:solidFill>
              <a:srgbClr val="E4ECF5"/>
            </a:solidFill>
          </p:spPr>
          <p:txBody>
            <a:bodyPr wrap="square" lIns="0" tIns="0" rIns="0" bIns="0" rtlCol="0"/>
            <a:lstStyle/>
            <a:p>
              <a:endParaRPr/>
            </a:p>
          </p:txBody>
        </p:sp>
        <p:sp>
          <p:nvSpPr>
            <p:cNvPr id="6" name="object 6"/>
            <p:cNvSpPr/>
            <p:nvPr/>
          </p:nvSpPr>
          <p:spPr>
            <a:xfrm>
              <a:off x="904750" y="1405484"/>
              <a:ext cx="0" cy="1599565"/>
            </a:xfrm>
            <a:custGeom>
              <a:avLst/>
              <a:gdLst/>
              <a:ahLst/>
              <a:cxnLst/>
              <a:rect l="l" t="t" r="r" b="b"/>
              <a:pathLst>
                <a:path h="1599564">
                  <a:moveTo>
                    <a:pt x="0" y="0"/>
                  </a:moveTo>
                  <a:lnTo>
                    <a:pt x="0" y="1599285"/>
                  </a:lnTo>
                </a:path>
              </a:pathLst>
            </a:custGeom>
            <a:ln w="4997">
              <a:solidFill>
                <a:srgbClr val="FFFFFF"/>
              </a:solidFill>
            </a:ln>
          </p:spPr>
          <p:txBody>
            <a:bodyPr wrap="square" lIns="0" tIns="0" rIns="0" bIns="0" rtlCol="0"/>
            <a:lstStyle/>
            <a:p>
              <a:endParaRPr/>
            </a:p>
          </p:txBody>
        </p:sp>
        <p:sp>
          <p:nvSpPr>
            <p:cNvPr id="7" name="object 7"/>
            <p:cNvSpPr/>
            <p:nvPr/>
          </p:nvSpPr>
          <p:spPr>
            <a:xfrm>
              <a:off x="1463251" y="1405484"/>
              <a:ext cx="0" cy="1599565"/>
            </a:xfrm>
            <a:custGeom>
              <a:avLst/>
              <a:gdLst/>
              <a:ahLst/>
              <a:cxnLst/>
              <a:rect l="l" t="t" r="r" b="b"/>
              <a:pathLst>
                <a:path h="1599564">
                  <a:moveTo>
                    <a:pt x="0" y="0"/>
                  </a:moveTo>
                  <a:lnTo>
                    <a:pt x="0" y="1599285"/>
                  </a:lnTo>
                </a:path>
              </a:pathLst>
            </a:custGeom>
            <a:ln w="4997">
              <a:solidFill>
                <a:srgbClr val="FFFFFF"/>
              </a:solidFill>
            </a:ln>
          </p:spPr>
          <p:txBody>
            <a:bodyPr wrap="square" lIns="0" tIns="0" rIns="0" bIns="0" rtlCol="0"/>
            <a:lstStyle/>
            <a:p>
              <a:endParaRPr/>
            </a:p>
          </p:txBody>
        </p:sp>
        <p:sp>
          <p:nvSpPr>
            <p:cNvPr id="8" name="object 8"/>
            <p:cNvSpPr/>
            <p:nvPr/>
          </p:nvSpPr>
          <p:spPr>
            <a:xfrm>
              <a:off x="2021751" y="1405484"/>
              <a:ext cx="0" cy="1599565"/>
            </a:xfrm>
            <a:custGeom>
              <a:avLst/>
              <a:gdLst/>
              <a:ahLst/>
              <a:cxnLst/>
              <a:rect l="l" t="t" r="r" b="b"/>
              <a:pathLst>
                <a:path h="1599564">
                  <a:moveTo>
                    <a:pt x="0" y="0"/>
                  </a:moveTo>
                  <a:lnTo>
                    <a:pt x="0" y="1599285"/>
                  </a:lnTo>
                </a:path>
              </a:pathLst>
            </a:custGeom>
            <a:ln w="4997">
              <a:solidFill>
                <a:srgbClr val="FFFFFF"/>
              </a:solidFill>
            </a:ln>
          </p:spPr>
          <p:txBody>
            <a:bodyPr wrap="square" lIns="0" tIns="0" rIns="0" bIns="0" rtlCol="0"/>
            <a:lstStyle/>
            <a:p>
              <a:endParaRPr/>
            </a:p>
          </p:txBody>
        </p:sp>
        <p:sp>
          <p:nvSpPr>
            <p:cNvPr id="9" name="object 9"/>
            <p:cNvSpPr/>
            <p:nvPr/>
          </p:nvSpPr>
          <p:spPr>
            <a:xfrm>
              <a:off x="2580252" y="1405484"/>
              <a:ext cx="0" cy="1599565"/>
            </a:xfrm>
            <a:custGeom>
              <a:avLst/>
              <a:gdLst/>
              <a:ahLst/>
              <a:cxnLst/>
              <a:rect l="l" t="t" r="r" b="b"/>
              <a:pathLst>
                <a:path h="1599564">
                  <a:moveTo>
                    <a:pt x="0" y="0"/>
                  </a:moveTo>
                  <a:lnTo>
                    <a:pt x="0" y="1599285"/>
                  </a:lnTo>
                </a:path>
              </a:pathLst>
            </a:custGeom>
            <a:ln w="4997">
              <a:solidFill>
                <a:srgbClr val="FFFFFF"/>
              </a:solidFill>
            </a:ln>
          </p:spPr>
          <p:txBody>
            <a:bodyPr wrap="square" lIns="0" tIns="0" rIns="0" bIns="0" rtlCol="0"/>
            <a:lstStyle/>
            <a:p>
              <a:endParaRPr/>
            </a:p>
          </p:txBody>
        </p:sp>
        <p:sp>
          <p:nvSpPr>
            <p:cNvPr id="10" name="object 10"/>
            <p:cNvSpPr/>
            <p:nvPr/>
          </p:nvSpPr>
          <p:spPr>
            <a:xfrm>
              <a:off x="3138752" y="1405484"/>
              <a:ext cx="0" cy="1599565"/>
            </a:xfrm>
            <a:custGeom>
              <a:avLst/>
              <a:gdLst/>
              <a:ahLst/>
              <a:cxnLst/>
              <a:rect l="l" t="t" r="r" b="b"/>
              <a:pathLst>
                <a:path h="1599564">
                  <a:moveTo>
                    <a:pt x="0" y="0"/>
                  </a:moveTo>
                  <a:lnTo>
                    <a:pt x="0" y="1599285"/>
                  </a:lnTo>
                </a:path>
              </a:pathLst>
            </a:custGeom>
            <a:ln w="4997">
              <a:solidFill>
                <a:srgbClr val="FFFFFF"/>
              </a:solidFill>
            </a:ln>
          </p:spPr>
          <p:txBody>
            <a:bodyPr wrap="square" lIns="0" tIns="0" rIns="0" bIns="0" rtlCol="0"/>
            <a:lstStyle/>
            <a:p>
              <a:endParaRPr/>
            </a:p>
          </p:txBody>
        </p:sp>
        <p:sp>
          <p:nvSpPr>
            <p:cNvPr id="11" name="object 11"/>
            <p:cNvSpPr/>
            <p:nvPr/>
          </p:nvSpPr>
          <p:spPr>
            <a:xfrm>
              <a:off x="759815" y="2741137"/>
              <a:ext cx="2524125" cy="0"/>
            </a:xfrm>
            <a:custGeom>
              <a:avLst/>
              <a:gdLst/>
              <a:ahLst/>
              <a:cxnLst/>
              <a:rect l="l" t="t" r="r" b="b"/>
              <a:pathLst>
                <a:path w="2524125">
                  <a:moveTo>
                    <a:pt x="0" y="0"/>
                  </a:moveTo>
                  <a:lnTo>
                    <a:pt x="2523872" y="0"/>
                  </a:lnTo>
                </a:path>
              </a:pathLst>
            </a:custGeom>
            <a:ln w="4997">
              <a:solidFill>
                <a:srgbClr val="FFFFFF"/>
              </a:solidFill>
            </a:ln>
          </p:spPr>
          <p:txBody>
            <a:bodyPr wrap="square" lIns="0" tIns="0" rIns="0" bIns="0" rtlCol="0"/>
            <a:lstStyle/>
            <a:p>
              <a:endParaRPr/>
            </a:p>
          </p:txBody>
        </p:sp>
        <p:sp>
          <p:nvSpPr>
            <p:cNvPr id="12" name="object 12"/>
            <p:cNvSpPr/>
            <p:nvPr/>
          </p:nvSpPr>
          <p:spPr>
            <a:xfrm>
              <a:off x="759815" y="1916505"/>
              <a:ext cx="2524125" cy="0"/>
            </a:xfrm>
            <a:custGeom>
              <a:avLst/>
              <a:gdLst/>
              <a:ahLst/>
              <a:cxnLst/>
              <a:rect l="l" t="t" r="r" b="b"/>
              <a:pathLst>
                <a:path w="2524125">
                  <a:moveTo>
                    <a:pt x="0" y="0"/>
                  </a:moveTo>
                  <a:lnTo>
                    <a:pt x="2523872" y="0"/>
                  </a:lnTo>
                </a:path>
              </a:pathLst>
            </a:custGeom>
            <a:ln w="4997">
              <a:solidFill>
                <a:srgbClr val="FFFFFF"/>
              </a:solidFill>
            </a:ln>
          </p:spPr>
          <p:txBody>
            <a:bodyPr wrap="square" lIns="0" tIns="0" rIns="0" bIns="0" rtlCol="0"/>
            <a:lstStyle/>
            <a:p>
              <a:endParaRPr/>
            </a:p>
          </p:txBody>
        </p:sp>
        <p:sp>
          <p:nvSpPr>
            <p:cNvPr id="13" name="object 13"/>
            <p:cNvSpPr/>
            <p:nvPr/>
          </p:nvSpPr>
          <p:spPr>
            <a:xfrm>
              <a:off x="759815" y="1504189"/>
              <a:ext cx="2524125" cy="0"/>
            </a:xfrm>
            <a:custGeom>
              <a:avLst/>
              <a:gdLst/>
              <a:ahLst/>
              <a:cxnLst/>
              <a:rect l="l" t="t" r="r" b="b"/>
              <a:pathLst>
                <a:path w="2524125">
                  <a:moveTo>
                    <a:pt x="0" y="0"/>
                  </a:moveTo>
                  <a:lnTo>
                    <a:pt x="2523872" y="0"/>
                  </a:lnTo>
                </a:path>
              </a:pathLst>
            </a:custGeom>
            <a:ln w="4997">
              <a:solidFill>
                <a:srgbClr val="FFFFFF"/>
              </a:solidFill>
            </a:ln>
          </p:spPr>
          <p:txBody>
            <a:bodyPr wrap="square" lIns="0" tIns="0" rIns="0" bIns="0" rtlCol="0"/>
            <a:lstStyle/>
            <a:p>
              <a:endParaRPr/>
            </a:p>
          </p:txBody>
        </p:sp>
        <p:sp>
          <p:nvSpPr>
            <p:cNvPr id="14" name="object 14"/>
            <p:cNvSpPr/>
            <p:nvPr/>
          </p:nvSpPr>
          <p:spPr>
            <a:xfrm>
              <a:off x="759815" y="2328821"/>
              <a:ext cx="2524125" cy="0"/>
            </a:xfrm>
            <a:custGeom>
              <a:avLst/>
              <a:gdLst/>
              <a:ahLst/>
              <a:cxnLst/>
              <a:rect l="l" t="t" r="r" b="b"/>
              <a:pathLst>
                <a:path w="2524125">
                  <a:moveTo>
                    <a:pt x="0" y="0"/>
                  </a:moveTo>
                  <a:lnTo>
                    <a:pt x="2523872" y="0"/>
                  </a:lnTo>
                </a:path>
              </a:pathLst>
            </a:custGeom>
            <a:ln w="9995">
              <a:solidFill>
                <a:srgbClr val="FFFFFF"/>
              </a:solidFill>
            </a:ln>
          </p:spPr>
          <p:txBody>
            <a:bodyPr wrap="square" lIns="0" tIns="0" rIns="0" bIns="0" rtlCol="0"/>
            <a:lstStyle/>
            <a:p>
              <a:endParaRPr/>
            </a:p>
          </p:txBody>
        </p:sp>
        <p:sp>
          <p:nvSpPr>
            <p:cNvPr id="15" name="object 15"/>
            <p:cNvSpPr/>
            <p:nvPr/>
          </p:nvSpPr>
          <p:spPr>
            <a:xfrm>
              <a:off x="904750" y="2246358"/>
              <a:ext cx="2234565" cy="165100"/>
            </a:xfrm>
            <a:custGeom>
              <a:avLst/>
              <a:gdLst/>
              <a:ahLst/>
              <a:cxnLst/>
              <a:rect l="l" t="t" r="r" b="b"/>
              <a:pathLst>
                <a:path w="2234565" h="165100">
                  <a:moveTo>
                    <a:pt x="0" y="0"/>
                  </a:moveTo>
                  <a:lnTo>
                    <a:pt x="558500" y="164926"/>
                  </a:lnTo>
                  <a:lnTo>
                    <a:pt x="1117000" y="82463"/>
                  </a:lnTo>
                  <a:lnTo>
                    <a:pt x="1675501" y="123694"/>
                  </a:lnTo>
                  <a:lnTo>
                    <a:pt x="2234001" y="0"/>
                  </a:lnTo>
                </a:path>
              </a:pathLst>
            </a:custGeom>
            <a:ln w="9995">
              <a:solidFill>
                <a:srgbClr val="440053"/>
              </a:solidFill>
            </a:ln>
          </p:spPr>
          <p:txBody>
            <a:bodyPr wrap="square" lIns="0" tIns="0" rIns="0" bIns="0" rtlCol="0"/>
            <a:lstStyle/>
            <a:p>
              <a:endParaRPr/>
            </a:p>
          </p:txBody>
        </p:sp>
        <p:sp>
          <p:nvSpPr>
            <p:cNvPr id="16" name="object 16"/>
            <p:cNvSpPr/>
            <p:nvPr/>
          </p:nvSpPr>
          <p:spPr>
            <a:xfrm>
              <a:off x="904750" y="2225767"/>
              <a:ext cx="2234565" cy="268605"/>
            </a:xfrm>
            <a:custGeom>
              <a:avLst/>
              <a:gdLst/>
              <a:ahLst/>
              <a:cxnLst/>
              <a:rect l="l" t="t" r="r" b="b"/>
              <a:pathLst>
                <a:path w="2234565" h="268605">
                  <a:moveTo>
                    <a:pt x="558500" y="267980"/>
                  </a:moveTo>
                  <a:lnTo>
                    <a:pt x="0" y="41231"/>
                  </a:lnTo>
                  <a:lnTo>
                    <a:pt x="0" y="0"/>
                  </a:lnTo>
                  <a:lnTo>
                    <a:pt x="558500" y="164926"/>
                  </a:lnTo>
                  <a:lnTo>
                    <a:pt x="1117000" y="20590"/>
                  </a:lnTo>
                  <a:lnTo>
                    <a:pt x="1675501" y="103053"/>
                  </a:lnTo>
                  <a:lnTo>
                    <a:pt x="2234001" y="20590"/>
                  </a:lnTo>
                  <a:lnTo>
                    <a:pt x="1675501" y="206157"/>
                  </a:lnTo>
                  <a:lnTo>
                    <a:pt x="1117000" y="123694"/>
                  </a:lnTo>
                  <a:lnTo>
                    <a:pt x="558500" y="267980"/>
                  </a:lnTo>
                  <a:close/>
                </a:path>
              </a:pathLst>
            </a:custGeom>
            <a:solidFill>
              <a:srgbClr val="440053">
                <a:alpha val="44709"/>
              </a:srgbClr>
            </a:solidFill>
          </p:spPr>
          <p:txBody>
            <a:bodyPr wrap="square" lIns="0" tIns="0" rIns="0" bIns="0" rtlCol="0"/>
            <a:lstStyle/>
            <a:p>
              <a:endParaRPr/>
            </a:p>
          </p:txBody>
        </p:sp>
        <p:sp>
          <p:nvSpPr>
            <p:cNvPr id="17" name="object 17"/>
            <p:cNvSpPr/>
            <p:nvPr/>
          </p:nvSpPr>
          <p:spPr>
            <a:xfrm>
              <a:off x="904750" y="2081432"/>
              <a:ext cx="2234565" cy="412750"/>
            </a:xfrm>
            <a:custGeom>
              <a:avLst/>
              <a:gdLst/>
              <a:ahLst/>
              <a:cxnLst/>
              <a:rect l="l" t="t" r="r" b="b"/>
              <a:pathLst>
                <a:path w="2234565" h="412750">
                  <a:moveTo>
                    <a:pt x="1675501" y="412315"/>
                  </a:moveTo>
                  <a:lnTo>
                    <a:pt x="1117000" y="329852"/>
                  </a:lnTo>
                  <a:lnTo>
                    <a:pt x="558500" y="412315"/>
                  </a:lnTo>
                  <a:lnTo>
                    <a:pt x="0" y="247389"/>
                  </a:lnTo>
                  <a:lnTo>
                    <a:pt x="0" y="0"/>
                  </a:lnTo>
                  <a:lnTo>
                    <a:pt x="558500" y="247389"/>
                  </a:lnTo>
                  <a:lnTo>
                    <a:pt x="1117000" y="164926"/>
                  </a:lnTo>
                  <a:lnTo>
                    <a:pt x="1675501" y="164926"/>
                  </a:lnTo>
                  <a:lnTo>
                    <a:pt x="2234001" y="82463"/>
                  </a:lnTo>
                  <a:lnTo>
                    <a:pt x="2234001" y="247389"/>
                  </a:lnTo>
                  <a:lnTo>
                    <a:pt x="1675501" y="412315"/>
                  </a:lnTo>
                  <a:close/>
                </a:path>
              </a:pathLst>
            </a:custGeom>
            <a:solidFill>
              <a:srgbClr val="440053">
                <a:alpha val="19999"/>
              </a:srgbClr>
            </a:solidFill>
          </p:spPr>
          <p:txBody>
            <a:bodyPr wrap="square" lIns="0" tIns="0" rIns="0" bIns="0" rtlCol="0"/>
            <a:lstStyle/>
            <a:p>
              <a:endParaRPr/>
            </a:p>
          </p:txBody>
        </p:sp>
        <p:sp>
          <p:nvSpPr>
            <p:cNvPr id="18" name="object 18"/>
            <p:cNvSpPr/>
            <p:nvPr/>
          </p:nvSpPr>
          <p:spPr>
            <a:xfrm>
              <a:off x="904750" y="1957737"/>
              <a:ext cx="2234565" cy="371475"/>
            </a:xfrm>
            <a:custGeom>
              <a:avLst/>
              <a:gdLst/>
              <a:ahLst/>
              <a:cxnLst/>
              <a:rect l="l" t="t" r="r" b="b"/>
              <a:pathLst>
                <a:path w="2234565" h="371475">
                  <a:moveTo>
                    <a:pt x="0" y="41231"/>
                  </a:moveTo>
                  <a:lnTo>
                    <a:pt x="558500" y="329852"/>
                  </a:lnTo>
                  <a:lnTo>
                    <a:pt x="1117000" y="123694"/>
                  </a:lnTo>
                  <a:lnTo>
                    <a:pt x="1675501" y="371084"/>
                  </a:lnTo>
                  <a:lnTo>
                    <a:pt x="2234001" y="0"/>
                  </a:lnTo>
                </a:path>
              </a:pathLst>
            </a:custGeom>
            <a:ln w="9995">
              <a:solidFill>
                <a:srgbClr val="423780"/>
              </a:solidFill>
            </a:ln>
          </p:spPr>
          <p:txBody>
            <a:bodyPr wrap="square" lIns="0" tIns="0" rIns="0" bIns="0" rtlCol="0"/>
            <a:lstStyle/>
            <a:p>
              <a:endParaRPr/>
            </a:p>
          </p:txBody>
        </p:sp>
        <p:sp>
          <p:nvSpPr>
            <p:cNvPr id="19" name="object 19"/>
            <p:cNvSpPr/>
            <p:nvPr/>
          </p:nvSpPr>
          <p:spPr>
            <a:xfrm>
              <a:off x="904750" y="1772170"/>
              <a:ext cx="2234565" cy="845819"/>
            </a:xfrm>
            <a:custGeom>
              <a:avLst/>
              <a:gdLst/>
              <a:ahLst/>
              <a:cxnLst/>
              <a:rect l="l" t="t" r="r" b="b"/>
              <a:pathLst>
                <a:path w="2234565" h="845819">
                  <a:moveTo>
                    <a:pt x="558500" y="845272"/>
                  </a:moveTo>
                  <a:lnTo>
                    <a:pt x="0" y="329902"/>
                  </a:lnTo>
                  <a:lnTo>
                    <a:pt x="0" y="206207"/>
                  </a:lnTo>
                  <a:lnTo>
                    <a:pt x="558500" y="474188"/>
                  </a:lnTo>
                  <a:lnTo>
                    <a:pt x="1117000" y="226798"/>
                  </a:lnTo>
                  <a:lnTo>
                    <a:pt x="1675501" y="164976"/>
                  </a:lnTo>
                  <a:lnTo>
                    <a:pt x="2234001" y="0"/>
                  </a:lnTo>
                  <a:lnTo>
                    <a:pt x="2234001" y="329902"/>
                  </a:lnTo>
                  <a:lnTo>
                    <a:pt x="1675501" y="762809"/>
                  </a:lnTo>
                  <a:lnTo>
                    <a:pt x="1117000" y="515419"/>
                  </a:lnTo>
                  <a:lnTo>
                    <a:pt x="558500" y="845272"/>
                  </a:lnTo>
                  <a:close/>
                </a:path>
              </a:pathLst>
            </a:custGeom>
            <a:solidFill>
              <a:srgbClr val="423780">
                <a:alpha val="44709"/>
              </a:srgbClr>
            </a:solidFill>
          </p:spPr>
          <p:txBody>
            <a:bodyPr wrap="square" lIns="0" tIns="0" rIns="0" bIns="0" rtlCol="0"/>
            <a:lstStyle/>
            <a:p>
              <a:endParaRPr/>
            </a:p>
          </p:txBody>
        </p:sp>
        <p:sp>
          <p:nvSpPr>
            <p:cNvPr id="20" name="object 20"/>
            <p:cNvSpPr/>
            <p:nvPr/>
          </p:nvSpPr>
          <p:spPr>
            <a:xfrm>
              <a:off x="904750" y="1504189"/>
              <a:ext cx="2234565" cy="1319530"/>
            </a:xfrm>
            <a:custGeom>
              <a:avLst/>
              <a:gdLst/>
              <a:ahLst/>
              <a:cxnLst/>
              <a:rect l="l" t="t" r="r" b="b"/>
              <a:pathLst>
                <a:path w="2234565" h="1319530">
                  <a:moveTo>
                    <a:pt x="558500" y="1319410"/>
                  </a:moveTo>
                  <a:lnTo>
                    <a:pt x="0" y="659705"/>
                  </a:lnTo>
                  <a:lnTo>
                    <a:pt x="0" y="329852"/>
                  </a:lnTo>
                  <a:lnTo>
                    <a:pt x="558500" y="659705"/>
                  </a:lnTo>
                  <a:lnTo>
                    <a:pt x="1117000" y="247389"/>
                  </a:lnTo>
                  <a:lnTo>
                    <a:pt x="1675501" y="164926"/>
                  </a:lnTo>
                  <a:lnTo>
                    <a:pt x="2234001" y="0"/>
                  </a:lnTo>
                  <a:lnTo>
                    <a:pt x="2234001" y="1072021"/>
                  </a:lnTo>
                  <a:lnTo>
                    <a:pt x="1675501" y="1236947"/>
                  </a:lnTo>
                  <a:lnTo>
                    <a:pt x="1117000" y="1154484"/>
                  </a:lnTo>
                  <a:lnTo>
                    <a:pt x="558500" y="1319410"/>
                  </a:lnTo>
                  <a:close/>
                </a:path>
              </a:pathLst>
            </a:custGeom>
            <a:solidFill>
              <a:srgbClr val="423780">
                <a:alpha val="19999"/>
              </a:srgbClr>
            </a:solidFill>
          </p:spPr>
          <p:txBody>
            <a:bodyPr wrap="square" lIns="0" tIns="0" rIns="0" bIns="0" rtlCol="0"/>
            <a:lstStyle/>
            <a:p>
              <a:endParaRPr/>
            </a:p>
          </p:txBody>
        </p:sp>
        <p:sp>
          <p:nvSpPr>
            <p:cNvPr id="21" name="object 21"/>
            <p:cNvSpPr/>
            <p:nvPr/>
          </p:nvSpPr>
          <p:spPr>
            <a:xfrm>
              <a:off x="904750" y="2163895"/>
              <a:ext cx="2234565" cy="288925"/>
            </a:xfrm>
            <a:custGeom>
              <a:avLst/>
              <a:gdLst/>
              <a:ahLst/>
              <a:cxnLst/>
              <a:rect l="l" t="t" r="r" b="b"/>
              <a:pathLst>
                <a:path w="2234565" h="288925">
                  <a:moveTo>
                    <a:pt x="0" y="247389"/>
                  </a:moveTo>
                  <a:lnTo>
                    <a:pt x="558500" y="0"/>
                  </a:lnTo>
                  <a:lnTo>
                    <a:pt x="1117000" y="206157"/>
                  </a:lnTo>
                  <a:lnTo>
                    <a:pt x="2234001" y="288621"/>
                  </a:lnTo>
                </a:path>
              </a:pathLst>
            </a:custGeom>
            <a:ln w="9995">
              <a:solidFill>
                <a:srgbClr val="31678E"/>
              </a:solidFill>
            </a:ln>
          </p:spPr>
          <p:txBody>
            <a:bodyPr wrap="square" lIns="0" tIns="0" rIns="0" bIns="0" rtlCol="0"/>
            <a:lstStyle/>
            <a:p>
              <a:endParaRPr/>
            </a:p>
          </p:txBody>
        </p:sp>
        <p:sp>
          <p:nvSpPr>
            <p:cNvPr id="22" name="object 22"/>
            <p:cNvSpPr/>
            <p:nvPr/>
          </p:nvSpPr>
          <p:spPr>
            <a:xfrm>
              <a:off x="904750" y="1998968"/>
              <a:ext cx="2234565" cy="598170"/>
            </a:xfrm>
            <a:custGeom>
              <a:avLst/>
              <a:gdLst/>
              <a:ahLst/>
              <a:cxnLst/>
              <a:rect l="l" t="t" r="r" b="b"/>
              <a:pathLst>
                <a:path w="2234565" h="598169">
                  <a:moveTo>
                    <a:pt x="2234001" y="597882"/>
                  </a:moveTo>
                  <a:lnTo>
                    <a:pt x="1675501" y="515419"/>
                  </a:lnTo>
                  <a:lnTo>
                    <a:pt x="1117000" y="453547"/>
                  </a:lnTo>
                  <a:lnTo>
                    <a:pt x="558500" y="247389"/>
                  </a:lnTo>
                  <a:lnTo>
                    <a:pt x="0" y="494778"/>
                  </a:lnTo>
                  <a:lnTo>
                    <a:pt x="0" y="309261"/>
                  </a:lnTo>
                  <a:lnTo>
                    <a:pt x="558500" y="0"/>
                  </a:lnTo>
                  <a:lnTo>
                    <a:pt x="1117000" y="309261"/>
                  </a:lnTo>
                  <a:lnTo>
                    <a:pt x="1675501" y="329852"/>
                  </a:lnTo>
                  <a:lnTo>
                    <a:pt x="2234001" y="391724"/>
                  </a:lnTo>
                  <a:lnTo>
                    <a:pt x="2234001" y="597882"/>
                  </a:lnTo>
                  <a:close/>
                </a:path>
              </a:pathLst>
            </a:custGeom>
            <a:solidFill>
              <a:srgbClr val="31678E">
                <a:alpha val="44709"/>
              </a:srgbClr>
            </a:solidFill>
          </p:spPr>
          <p:txBody>
            <a:bodyPr wrap="square" lIns="0" tIns="0" rIns="0" bIns="0" rtlCol="0"/>
            <a:lstStyle/>
            <a:p>
              <a:endParaRPr/>
            </a:p>
          </p:txBody>
        </p:sp>
        <p:sp>
          <p:nvSpPr>
            <p:cNvPr id="23" name="object 23"/>
            <p:cNvSpPr/>
            <p:nvPr/>
          </p:nvSpPr>
          <p:spPr>
            <a:xfrm>
              <a:off x="904750" y="1916505"/>
              <a:ext cx="2234565" cy="742315"/>
            </a:xfrm>
            <a:custGeom>
              <a:avLst/>
              <a:gdLst/>
              <a:ahLst/>
              <a:cxnLst/>
              <a:rect l="l" t="t" r="r" b="b"/>
              <a:pathLst>
                <a:path w="2234565" h="742314">
                  <a:moveTo>
                    <a:pt x="2234001" y="742168"/>
                  </a:moveTo>
                  <a:lnTo>
                    <a:pt x="1675501" y="742168"/>
                  </a:lnTo>
                  <a:lnTo>
                    <a:pt x="1117000" y="659705"/>
                  </a:lnTo>
                  <a:lnTo>
                    <a:pt x="558500" y="412315"/>
                  </a:lnTo>
                  <a:lnTo>
                    <a:pt x="0" y="659705"/>
                  </a:lnTo>
                  <a:lnTo>
                    <a:pt x="0" y="164926"/>
                  </a:lnTo>
                  <a:lnTo>
                    <a:pt x="558500" y="0"/>
                  </a:lnTo>
                  <a:lnTo>
                    <a:pt x="1117000" y="329852"/>
                  </a:lnTo>
                  <a:lnTo>
                    <a:pt x="1675501" y="329852"/>
                  </a:lnTo>
                  <a:lnTo>
                    <a:pt x="2234001" y="412315"/>
                  </a:lnTo>
                  <a:lnTo>
                    <a:pt x="2234001" y="742168"/>
                  </a:lnTo>
                  <a:close/>
                </a:path>
              </a:pathLst>
            </a:custGeom>
            <a:solidFill>
              <a:srgbClr val="31678E">
                <a:alpha val="19999"/>
              </a:srgbClr>
            </a:solidFill>
          </p:spPr>
          <p:txBody>
            <a:bodyPr wrap="square" lIns="0" tIns="0" rIns="0" bIns="0" rtlCol="0"/>
            <a:lstStyle/>
            <a:p>
              <a:endParaRPr/>
            </a:p>
          </p:txBody>
        </p:sp>
        <p:sp>
          <p:nvSpPr>
            <p:cNvPr id="24" name="object 24"/>
            <p:cNvSpPr/>
            <p:nvPr/>
          </p:nvSpPr>
          <p:spPr>
            <a:xfrm>
              <a:off x="904750" y="2328821"/>
              <a:ext cx="2234565" cy="123825"/>
            </a:xfrm>
            <a:custGeom>
              <a:avLst/>
              <a:gdLst/>
              <a:ahLst/>
              <a:cxnLst/>
              <a:rect l="l" t="t" r="r" b="b"/>
              <a:pathLst>
                <a:path w="2234565" h="123825">
                  <a:moveTo>
                    <a:pt x="0" y="41231"/>
                  </a:moveTo>
                  <a:lnTo>
                    <a:pt x="558500" y="123694"/>
                  </a:lnTo>
                  <a:lnTo>
                    <a:pt x="1117000" y="0"/>
                  </a:lnTo>
                  <a:lnTo>
                    <a:pt x="2234001" y="0"/>
                  </a:lnTo>
                </a:path>
              </a:pathLst>
            </a:custGeom>
            <a:ln w="9995">
              <a:solidFill>
                <a:srgbClr val="218F8B"/>
              </a:solidFill>
            </a:ln>
          </p:spPr>
          <p:txBody>
            <a:bodyPr wrap="square" lIns="0" tIns="0" rIns="0" bIns="0" rtlCol="0"/>
            <a:lstStyle/>
            <a:p>
              <a:endParaRPr/>
            </a:p>
          </p:txBody>
        </p:sp>
        <p:sp>
          <p:nvSpPr>
            <p:cNvPr id="25" name="object 25"/>
            <p:cNvSpPr/>
            <p:nvPr/>
          </p:nvSpPr>
          <p:spPr>
            <a:xfrm>
              <a:off x="904750" y="2246358"/>
              <a:ext cx="2234565" cy="247650"/>
            </a:xfrm>
            <a:custGeom>
              <a:avLst/>
              <a:gdLst/>
              <a:ahLst/>
              <a:cxnLst/>
              <a:rect l="l" t="t" r="r" b="b"/>
              <a:pathLst>
                <a:path w="2234565" h="247650">
                  <a:moveTo>
                    <a:pt x="558500" y="247389"/>
                  </a:moveTo>
                  <a:lnTo>
                    <a:pt x="0" y="164926"/>
                  </a:lnTo>
                  <a:lnTo>
                    <a:pt x="0" y="82463"/>
                  </a:lnTo>
                  <a:lnTo>
                    <a:pt x="558500" y="164926"/>
                  </a:lnTo>
                  <a:lnTo>
                    <a:pt x="1117000" y="61872"/>
                  </a:lnTo>
                  <a:lnTo>
                    <a:pt x="1675501" y="61872"/>
                  </a:lnTo>
                  <a:lnTo>
                    <a:pt x="2234001" y="0"/>
                  </a:lnTo>
                  <a:lnTo>
                    <a:pt x="2234001" y="82463"/>
                  </a:lnTo>
                  <a:lnTo>
                    <a:pt x="1675501" y="82463"/>
                  </a:lnTo>
                  <a:lnTo>
                    <a:pt x="1117000" y="185567"/>
                  </a:lnTo>
                  <a:lnTo>
                    <a:pt x="558500" y="247389"/>
                  </a:lnTo>
                  <a:close/>
                </a:path>
              </a:pathLst>
            </a:custGeom>
            <a:solidFill>
              <a:srgbClr val="218F8B">
                <a:alpha val="44709"/>
              </a:srgbClr>
            </a:solidFill>
          </p:spPr>
          <p:txBody>
            <a:bodyPr wrap="square" lIns="0" tIns="0" rIns="0" bIns="0" rtlCol="0"/>
            <a:lstStyle/>
            <a:p>
              <a:endParaRPr/>
            </a:p>
          </p:txBody>
        </p:sp>
        <p:sp>
          <p:nvSpPr>
            <p:cNvPr id="26" name="object 26"/>
            <p:cNvSpPr/>
            <p:nvPr/>
          </p:nvSpPr>
          <p:spPr>
            <a:xfrm>
              <a:off x="904750" y="2163895"/>
              <a:ext cx="2234565" cy="412750"/>
            </a:xfrm>
            <a:custGeom>
              <a:avLst/>
              <a:gdLst/>
              <a:ahLst/>
              <a:cxnLst/>
              <a:rect l="l" t="t" r="r" b="b"/>
              <a:pathLst>
                <a:path w="2234565" h="412750">
                  <a:moveTo>
                    <a:pt x="1117000" y="412315"/>
                  </a:moveTo>
                  <a:lnTo>
                    <a:pt x="0" y="247389"/>
                  </a:lnTo>
                  <a:lnTo>
                    <a:pt x="0" y="82463"/>
                  </a:lnTo>
                  <a:lnTo>
                    <a:pt x="558500" y="164926"/>
                  </a:lnTo>
                  <a:lnTo>
                    <a:pt x="1117000" y="0"/>
                  </a:lnTo>
                  <a:lnTo>
                    <a:pt x="1675501" y="82463"/>
                  </a:lnTo>
                  <a:lnTo>
                    <a:pt x="2234001" y="82463"/>
                  </a:lnTo>
                  <a:lnTo>
                    <a:pt x="2234001" y="247389"/>
                  </a:lnTo>
                  <a:lnTo>
                    <a:pt x="1117000" y="412315"/>
                  </a:lnTo>
                  <a:close/>
                </a:path>
              </a:pathLst>
            </a:custGeom>
            <a:solidFill>
              <a:srgbClr val="218F8B">
                <a:alpha val="19999"/>
              </a:srgbClr>
            </a:solidFill>
          </p:spPr>
          <p:txBody>
            <a:bodyPr wrap="square" lIns="0" tIns="0" rIns="0" bIns="0" rtlCol="0"/>
            <a:lstStyle/>
            <a:p>
              <a:endParaRPr/>
            </a:p>
          </p:txBody>
        </p:sp>
        <p:sp>
          <p:nvSpPr>
            <p:cNvPr id="27" name="object 27"/>
            <p:cNvSpPr/>
            <p:nvPr/>
          </p:nvSpPr>
          <p:spPr>
            <a:xfrm>
              <a:off x="904750" y="1792811"/>
              <a:ext cx="2234565" cy="659765"/>
            </a:xfrm>
            <a:custGeom>
              <a:avLst/>
              <a:gdLst/>
              <a:ahLst/>
              <a:cxnLst/>
              <a:rect l="l" t="t" r="r" b="b"/>
              <a:pathLst>
                <a:path w="2234565" h="659764">
                  <a:moveTo>
                    <a:pt x="0" y="288621"/>
                  </a:moveTo>
                  <a:lnTo>
                    <a:pt x="558500" y="659705"/>
                  </a:lnTo>
                  <a:lnTo>
                    <a:pt x="1117000" y="453547"/>
                  </a:lnTo>
                  <a:lnTo>
                    <a:pt x="1675501" y="618473"/>
                  </a:lnTo>
                  <a:lnTo>
                    <a:pt x="2234001" y="0"/>
                  </a:lnTo>
                </a:path>
              </a:pathLst>
            </a:custGeom>
            <a:ln w="9995">
              <a:solidFill>
                <a:srgbClr val="34B678"/>
              </a:solidFill>
            </a:ln>
          </p:spPr>
          <p:txBody>
            <a:bodyPr wrap="square" lIns="0" tIns="0" rIns="0" bIns="0" rtlCol="0"/>
            <a:lstStyle/>
            <a:p>
              <a:endParaRPr/>
            </a:p>
          </p:txBody>
        </p:sp>
        <p:sp>
          <p:nvSpPr>
            <p:cNvPr id="28" name="object 28"/>
            <p:cNvSpPr/>
            <p:nvPr/>
          </p:nvSpPr>
          <p:spPr>
            <a:xfrm>
              <a:off x="904750" y="1648525"/>
              <a:ext cx="2234565" cy="1113790"/>
            </a:xfrm>
            <a:custGeom>
              <a:avLst/>
              <a:gdLst/>
              <a:ahLst/>
              <a:cxnLst/>
              <a:rect l="l" t="t" r="r" b="b"/>
              <a:pathLst>
                <a:path w="2234565" h="1113789">
                  <a:moveTo>
                    <a:pt x="558500" y="1113252"/>
                  </a:moveTo>
                  <a:lnTo>
                    <a:pt x="0" y="453547"/>
                  </a:lnTo>
                  <a:lnTo>
                    <a:pt x="0" y="350443"/>
                  </a:lnTo>
                  <a:lnTo>
                    <a:pt x="558500" y="762759"/>
                  </a:lnTo>
                  <a:lnTo>
                    <a:pt x="1117000" y="432906"/>
                  </a:lnTo>
                  <a:lnTo>
                    <a:pt x="1675501" y="494778"/>
                  </a:lnTo>
                  <a:lnTo>
                    <a:pt x="2234001" y="0"/>
                  </a:lnTo>
                  <a:lnTo>
                    <a:pt x="2234001" y="206157"/>
                  </a:lnTo>
                  <a:lnTo>
                    <a:pt x="1675501" y="968917"/>
                  </a:lnTo>
                  <a:lnTo>
                    <a:pt x="1117000" y="700936"/>
                  </a:lnTo>
                  <a:lnTo>
                    <a:pt x="558500" y="1113252"/>
                  </a:lnTo>
                  <a:close/>
                </a:path>
              </a:pathLst>
            </a:custGeom>
            <a:solidFill>
              <a:srgbClr val="34B678">
                <a:alpha val="44709"/>
              </a:srgbClr>
            </a:solidFill>
          </p:spPr>
          <p:txBody>
            <a:bodyPr wrap="square" lIns="0" tIns="0" rIns="0" bIns="0" rtlCol="0"/>
            <a:lstStyle/>
            <a:p>
              <a:endParaRPr/>
            </a:p>
          </p:txBody>
        </p:sp>
        <p:sp>
          <p:nvSpPr>
            <p:cNvPr id="29" name="object 29"/>
            <p:cNvSpPr/>
            <p:nvPr/>
          </p:nvSpPr>
          <p:spPr>
            <a:xfrm>
              <a:off x="904750" y="1586653"/>
              <a:ext cx="2234565" cy="1319530"/>
            </a:xfrm>
            <a:custGeom>
              <a:avLst/>
              <a:gdLst/>
              <a:ahLst/>
              <a:cxnLst/>
              <a:rect l="l" t="t" r="r" b="b"/>
              <a:pathLst>
                <a:path w="2234565" h="1319530">
                  <a:moveTo>
                    <a:pt x="558500" y="1319410"/>
                  </a:moveTo>
                  <a:lnTo>
                    <a:pt x="0" y="659705"/>
                  </a:lnTo>
                  <a:lnTo>
                    <a:pt x="0" y="164926"/>
                  </a:lnTo>
                  <a:lnTo>
                    <a:pt x="558500" y="742168"/>
                  </a:lnTo>
                  <a:lnTo>
                    <a:pt x="1117000" y="412315"/>
                  </a:lnTo>
                  <a:lnTo>
                    <a:pt x="1675501" y="164926"/>
                  </a:lnTo>
                  <a:lnTo>
                    <a:pt x="2234001" y="0"/>
                  </a:lnTo>
                  <a:lnTo>
                    <a:pt x="2234001" y="742168"/>
                  </a:lnTo>
                  <a:lnTo>
                    <a:pt x="1675501" y="1236947"/>
                  </a:lnTo>
                  <a:lnTo>
                    <a:pt x="1117000" y="907094"/>
                  </a:lnTo>
                  <a:lnTo>
                    <a:pt x="558500" y="1319410"/>
                  </a:lnTo>
                  <a:close/>
                </a:path>
              </a:pathLst>
            </a:custGeom>
            <a:solidFill>
              <a:srgbClr val="34B678">
                <a:alpha val="19999"/>
              </a:srgbClr>
            </a:solidFill>
          </p:spPr>
          <p:txBody>
            <a:bodyPr wrap="square" lIns="0" tIns="0" rIns="0" bIns="0" rtlCol="0"/>
            <a:lstStyle/>
            <a:p>
              <a:endParaRPr/>
            </a:p>
          </p:txBody>
        </p:sp>
        <p:sp>
          <p:nvSpPr>
            <p:cNvPr id="30" name="object 30"/>
            <p:cNvSpPr/>
            <p:nvPr/>
          </p:nvSpPr>
          <p:spPr>
            <a:xfrm>
              <a:off x="904750" y="2246358"/>
              <a:ext cx="2234565" cy="165100"/>
            </a:xfrm>
            <a:custGeom>
              <a:avLst/>
              <a:gdLst/>
              <a:ahLst/>
              <a:cxnLst/>
              <a:rect l="l" t="t" r="r" b="b"/>
              <a:pathLst>
                <a:path w="2234565" h="165100">
                  <a:moveTo>
                    <a:pt x="0" y="164926"/>
                  </a:moveTo>
                  <a:lnTo>
                    <a:pt x="558500" y="0"/>
                  </a:lnTo>
                  <a:lnTo>
                    <a:pt x="1117000" y="82463"/>
                  </a:lnTo>
                  <a:lnTo>
                    <a:pt x="1675501" y="123694"/>
                  </a:lnTo>
                  <a:lnTo>
                    <a:pt x="2234001" y="82463"/>
                  </a:lnTo>
                </a:path>
              </a:pathLst>
            </a:custGeom>
            <a:ln w="9995">
              <a:solidFill>
                <a:srgbClr val="91D540"/>
              </a:solidFill>
            </a:ln>
          </p:spPr>
          <p:txBody>
            <a:bodyPr wrap="square" lIns="0" tIns="0" rIns="0" bIns="0" rtlCol="0"/>
            <a:lstStyle/>
            <a:p>
              <a:endParaRPr/>
            </a:p>
          </p:txBody>
        </p:sp>
        <p:sp>
          <p:nvSpPr>
            <p:cNvPr id="31" name="object 31"/>
            <p:cNvSpPr/>
            <p:nvPr/>
          </p:nvSpPr>
          <p:spPr>
            <a:xfrm>
              <a:off x="904750" y="2225767"/>
              <a:ext cx="2234565" cy="227329"/>
            </a:xfrm>
            <a:custGeom>
              <a:avLst/>
              <a:gdLst/>
              <a:ahLst/>
              <a:cxnLst/>
              <a:rect l="l" t="t" r="r" b="b"/>
              <a:pathLst>
                <a:path w="2234565" h="227330">
                  <a:moveTo>
                    <a:pt x="0" y="226748"/>
                  </a:moveTo>
                  <a:lnTo>
                    <a:pt x="0" y="103053"/>
                  </a:lnTo>
                  <a:lnTo>
                    <a:pt x="558500" y="0"/>
                  </a:lnTo>
                  <a:lnTo>
                    <a:pt x="1117000" y="20590"/>
                  </a:lnTo>
                  <a:lnTo>
                    <a:pt x="1675501" y="82463"/>
                  </a:lnTo>
                  <a:lnTo>
                    <a:pt x="2234001" y="82463"/>
                  </a:lnTo>
                  <a:lnTo>
                    <a:pt x="2234001" y="103053"/>
                  </a:lnTo>
                  <a:lnTo>
                    <a:pt x="1675501" y="206157"/>
                  </a:lnTo>
                  <a:lnTo>
                    <a:pt x="1117000" y="144285"/>
                  </a:lnTo>
                  <a:lnTo>
                    <a:pt x="558500" y="103053"/>
                  </a:lnTo>
                  <a:lnTo>
                    <a:pt x="0" y="226748"/>
                  </a:lnTo>
                  <a:close/>
                </a:path>
              </a:pathLst>
            </a:custGeom>
            <a:solidFill>
              <a:srgbClr val="91D540">
                <a:alpha val="44709"/>
              </a:srgbClr>
            </a:solidFill>
          </p:spPr>
          <p:txBody>
            <a:bodyPr wrap="square" lIns="0" tIns="0" rIns="0" bIns="0" rtlCol="0"/>
            <a:lstStyle/>
            <a:p>
              <a:endParaRPr/>
            </a:p>
          </p:txBody>
        </p:sp>
        <p:sp>
          <p:nvSpPr>
            <p:cNvPr id="32" name="object 32"/>
            <p:cNvSpPr/>
            <p:nvPr/>
          </p:nvSpPr>
          <p:spPr>
            <a:xfrm>
              <a:off x="904750" y="2163895"/>
              <a:ext cx="2234565" cy="412750"/>
            </a:xfrm>
            <a:custGeom>
              <a:avLst/>
              <a:gdLst/>
              <a:ahLst/>
              <a:cxnLst/>
              <a:rect l="l" t="t" r="r" b="b"/>
              <a:pathLst>
                <a:path w="2234565" h="412750">
                  <a:moveTo>
                    <a:pt x="0" y="412315"/>
                  </a:moveTo>
                  <a:lnTo>
                    <a:pt x="0" y="82463"/>
                  </a:lnTo>
                  <a:lnTo>
                    <a:pt x="558500" y="0"/>
                  </a:lnTo>
                  <a:lnTo>
                    <a:pt x="1117000" y="82463"/>
                  </a:lnTo>
                  <a:lnTo>
                    <a:pt x="2234001" y="82463"/>
                  </a:lnTo>
                  <a:lnTo>
                    <a:pt x="2234001" y="247389"/>
                  </a:lnTo>
                  <a:lnTo>
                    <a:pt x="1675501" y="329852"/>
                  </a:lnTo>
                  <a:lnTo>
                    <a:pt x="1117000" y="329852"/>
                  </a:lnTo>
                  <a:lnTo>
                    <a:pt x="558500" y="247389"/>
                  </a:lnTo>
                  <a:lnTo>
                    <a:pt x="0" y="412315"/>
                  </a:lnTo>
                  <a:close/>
                </a:path>
              </a:pathLst>
            </a:custGeom>
            <a:solidFill>
              <a:srgbClr val="91D540">
                <a:alpha val="19999"/>
              </a:srgbClr>
            </a:solidFill>
          </p:spPr>
          <p:txBody>
            <a:bodyPr wrap="square" lIns="0" tIns="0" rIns="0" bIns="0" rtlCol="0"/>
            <a:lstStyle/>
            <a:p>
              <a:endParaRPr/>
            </a:p>
          </p:txBody>
        </p:sp>
        <p:sp>
          <p:nvSpPr>
            <p:cNvPr id="33" name="object 33"/>
            <p:cNvSpPr/>
            <p:nvPr/>
          </p:nvSpPr>
          <p:spPr>
            <a:xfrm>
              <a:off x="904750" y="2081432"/>
              <a:ext cx="2234565" cy="412750"/>
            </a:xfrm>
            <a:custGeom>
              <a:avLst/>
              <a:gdLst/>
              <a:ahLst/>
              <a:cxnLst/>
              <a:rect l="l" t="t" r="r" b="b"/>
              <a:pathLst>
                <a:path w="2234565" h="412750">
                  <a:moveTo>
                    <a:pt x="0" y="371084"/>
                  </a:moveTo>
                  <a:lnTo>
                    <a:pt x="558500" y="0"/>
                  </a:lnTo>
                  <a:lnTo>
                    <a:pt x="1117000" y="329852"/>
                  </a:lnTo>
                  <a:lnTo>
                    <a:pt x="1675501" y="206157"/>
                  </a:lnTo>
                  <a:lnTo>
                    <a:pt x="2234001" y="412315"/>
                  </a:lnTo>
                </a:path>
              </a:pathLst>
            </a:custGeom>
            <a:ln w="9995">
              <a:solidFill>
                <a:srgbClr val="FDE725"/>
              </a:solidFill>
            </a:ln>
          </p:spPr>
          <p:txBody>
            <a:bodyPr wrap="square" lIns="0" tIns="0" rIns="0" bIns="0" rtlCol="0"/>
            <a:lstStyle/>
            <a:p>
              <a:endParaRPr/>
            </a:p>
          </p:txBody>
        </p:sp>
        <p:sp>
          <p:nvSpPr>
            <p:cNvPr id="34" name="object 34"/>
            <p:cNvSpPr/>
            <p:nvPr/>
          </p:nvSpPr>
          <p:spPr>
            <a:xfrm>
              <a:off x="904750" y="2060841"/>
              <a:ext cx="2234565" cy="454025"/>
            </a:xfrm>
            <a:custGeom>
              <a:avLst/>
              <a:gdLst/>
              <a:ahLst/>
              <a:cxnLst/>
              <a:rect l="l" t="t" r="r" b="b"/>
              <a:pathLst>
                <a:path w="2234565" h="454025">
                  <a:moveTo>
                    <a:pt x="2234001" y="453547"/>
                  </a:moveTo>
                  <a:lnTo>
                    <a:pt x="1675501" y="391674"/>
                  </a:lnTo>
                  <a:lnTo>
                    <a:pt x="1117000" y="432906"/>
                  </a:lnTo>
                  <a:lnTo>
                    <a:pt x="558500" y="103053"/>
                  </a:lnTo>
                  <a:lnTo>
                    <a:pt x="0" y="453547"/>
                  </a:lnTo>
                  <a:lnTo>
                    <a:pt x="0" y="350443"/>
                  </a:lnTo>
                  <a:lnTo>
                    <a:pt x="558500" y="0"/>
                  </a:lnTo>
                  <a:lnTo>
                    <a:pt x="1117000" y="267980"/>
                  </a:lnTo>
                  <a:lnTo>
                    <a:pt x="1675501" y="185517"/>
                  </a:lnTo>
                  <a:lnTo>
                    <a:pt x="2234001" y="247389"/>
                  </a:lnTo>
                  <a:lnTo>
                    <a:pt x="2234001" y="453547"/>
                  </a:lnTo>
                  <a:close/>
                </a:path>
              </a:pathLst>
            </a:custGeom>
            <a:solidFill>
              <a:srgbClr val="FDE725">
                <a:alpha val="44709"/>
              </a:srgbClr>
            </a:solidFill>
          </p:spPr>
          <p:txBody>
            <a:bodyPr wrap="square" lIns="0" tIns="0" rIns="0" bIns="0" rtlCol="0"/>
            <a:lstStyle/>
            <a:p>
              <a:endParaRPr/>
            </a:p>
          </p:txBody>
        </p:sp>
        <p:sp>
          <p:nvSpPr>
            <p:cNvPr id="35" name="object 35"/>
            <p:cNvSpPr/>
            <p:nvPr/>
          </p:nvSpPr>
          <p:spPr>
            <a:xfrm>
              <a:off x="904750" y="1916505"/>
              <a:ext cx="2234565" cy="742315"/>
            </a:xfrm>
            <a:custGeom>
              <a:avLst/>
              <a:gdLst/>
              <a:ahLst/>
              <a:cxnLst/>
              <a:rect l="l" t="t" r="r" b="b"/>
              <a:pathLst>
                <a:path w="2234565" h="742314">
                  <a:moveTo>
                    <a:pt x="2234001" y="742168"/>
                  </a:moveTo>
                  <a:lnTo>
                    <a:pt x="1117000" y="577242"/>
                  </a:lnTo>
                  <a:lnTo>
                    <a:pt x="558500" y="577242"/>
                  </a:lnTo>
                  <a:lnTo>
                    <a:pt x="0" y="659705"/>
                  </a:lnTo>
                  <a:lnTo>
                    <a:pt x="0" y="412315"/>
                  </a:lnTo>
                  <a:lnTo>
                    <a:pt x="558500" y="0"/>
                  </a:lnTo>
                  <a:lnTo>
                    <a:pt x="1117000" y="247389"/>
                  </a:lnTo>
                  <a:lnTo>
                    <a:pt x="2234001" y="247389"/>
                  </a:lnTo>
                  <a:lnTo>
                    <a:pt x="2234001" y="742168"/>
                  </a:lnTo>
                  <a:close/>
                </a:path>
              </a:pathLst>
            </a:custGeom>
            <a:solidFill>
              <a:srgbClr val="FDE725">
                <a:alpha val="19999"/>
              </a:srgbClr>
            </a:solidFill>
          </p:spPr>
          <p:txBody>
            <a:bodyPr wrap="square" lIns="0" tIns="0" rIns="0" bIns="0" rtlCol="0"/>
            <a:lstStyle/>
            <a:p>
              <a:endParaRPr/>
            </a:p>
          </p:txBody>
        </p:sp>
      </p:grpSp>
      <p:sp>
        <p:nvSpPr>
          <p:cNvPr id="36" name="object 36"/>
          <p:cNvSpPr txBox="1"/>
          <p:nvPr/>
        </p:nvSpPr>
        <p:spPr>
          <a:xfrm>
            <a:off x="823468" y="2997067"/>
            <a:ext cx="162560" cy="97790"/>
          </a:xfrm>
          <a:prstGeom prst="rect">
            <a:avLst/>
          </a:prstGeom>
        </p:spPr>
        <p:txBody>
          <a:bodyPr vert="horz" wrap="square" lIns="0" tIns="15240" rIns="0" bIns="0" rtlCol="0">
            <a:spAutoFit/>
          </a:bodyPr>
          <a:lstStyle/>
          <a:p>
            <a:pPr marL="12700">
              <a:lnSpc>
                <a:spcPct val="100000"/>
              </a:lnSpc>
              <a:spcBef>
                <a:spcPts val="120"/>
              </a:spcBef>
            </a:pPr>
            <a:r>
              <a:rPr sz="450" spc="-20" dirty="0">
                <a:solidFill>
                  <a:srgbClr val="293F5E"/>
                </a:solidFill>
                <a:latin typeface="Arial"/>
                <a:cs typeface="Arial"/>
              </a:rPr>
              <a:t>2020</a:t>
            </a:r>
            <a:endParaRPr sz="450">
              <a:latin typeface="Arial"/>
              <a:cs typeface="Arial"/>
            </a:endParaRPr>
          </a:p>
        </p:txBody>
      </p:sp>
      <p:sp>
        <p:nvSpPr>
          <p:cNvPr id="37" name="object 37"/>
          <p:cNvSpPr txBox="1"/>
          <p:nvPr/>
        </p:nvSpPr>
        <p:spPr>
          <a:xfrm>
            <a:off x="1381968" y="2997067"/>
            <a:ext cx="162560" cy="97790"/>
          </a:xfrm>
          <a:prstGeom prst="rect">
            <a:avLst/>
          </a:prstGeom>
        </p:spPr>
        <p:txBody>
          <a:bodyPr vert="horz" wrap="square" lIns="0" tIns="15240" rIns="0" bIns="0" rtlCol="0">
            <a:spAutoFit/>
          </a:bodyPr>
          <a:lstStyle/>
          <a:p>
            <a:pPr marL="12700">
              <a:lnSpc>
                <a:spcPct val="100000"/>
              </a:lnSpc>
              <a:spcBef>
                <a:spcPts val="120"/>
              </a:spcBef>
            </a:pPr>
            <a:r>
              <a:rPr sz="450" spc="-20" dirty="0">
                <a:solidFill>
                  <a:srgbClr val="293F5E"/>
                </a:solidFill>
                <a:latin typeface="Arial"/>
                <a:cs typeface="Arial"/>
              </a:rPr>
              <a:t>2021</a:t>
            </a:r>
            <a:endParaRPr sz="450">
              <a:latin typeface="Arial"/>
              <a:cs typeface="Arial"/>
            </a:endParaRPr>
          </a:p>
        </p:txBody>
      </p:sp>
      <p:sp>
        <p:nvSpPr>
          <p:cNvPr id="38" name="object 38"/>
          <p:cNvSpPr txBox="1"/>
          <p:nvPr/>
        </p:nvSpPr>
        <p:spPr>
          <a:xfrm>
            <a:off x="2498969" y="2997067"/>
            <a:ext cx="162560" cy="97790"/>
          </a:xfrm>
          <a:prstGeom prst="rect">
            <a:avLst/>
          </a:prstGeom>
        </p:spPr>
        <p:txBody>
          <a:bodyPr vert="horz" wrap="square" lIns="0" tIns="15240" rIns="0" bIns="0" rtlCol="0">
            <a:spAutoFit/>
          </a:bodyPr>
          <a:lstStyle/>
          <a:p>
            <a:pPr marL="12700">
              <a:lnSpc>
                <a:spcPct val="100000"/>
              </a:lnSpc>
              <a:spcBef>
                <a:spcPts val="120"/>
              </a:spcBef>
            </a:pPr>
            <a:r>
              <a:rPr sz="450" spc="-20" dirty="0">
                <a:solidFill>
                  <a:srgbClr val="293F5E"/>
                </a:solidFill>
                <a:latin typeface="Arial"/>
                <a:cs typeface="Arial"/>
              </a:rPr>
              <a:t>2023</a:t>
            </a:r>
            <a:endParaRPr sz="450">
              <a:latin typeface="Arial"/>
              <a:cs typeface="Arial"/>
            </a:endParaRPr>
          </a:p>
        </p:txBody>
      </p:sp>
      <p:sp>
        <p:nvSpPr>
          <p:cNvPr id="39" name="object 39"/>
          <p:cNvSpPr txBox="1"/>
          <p:nvPr/>
        </p:nvSpPr>
        <p:spPr>
          <a:xfrm>
            <a:off x="3057470" y="2997067"/>
            <a:ext cx="162560" cy="97790"/>
          </a:xfrm>
          <a:prstGeom prst="rect">
            <a:avLst/>
          </a:prstGeom>
        </p:spPr>
        <p:txBody>
          <a:bodyPr vert="horz" wrap="square" lIns="0" tIns="15240" rIns="0" bIns="0" rtlCol="0">
            <a:spAutoFit/>
          </a:bodyPr>
          <a:lstStyle/>
          <a:p>
            <a:pPr marL="12700">
              <a:lnSpc>
                <a:spcPct val="100000"/>
              </a:lnSpc>
              <a:spcBef>
                <a:spcPts val="120"/>
              </a:spcBef>
            </a:pPr>
            <a:r>
              <a:rPr sz="450" spc="-20" dirty="0">
                <a:solidFill>
                  <a:srgbClr val="293F5E"/>
                </a:solidFill>
                <a:latin typeface="Arial"/>
                <a:cs typeface="Arial"/>
              </a:rPr>
              <a:t>2024</a:t>
            </a:r>
            <a:endParaRPr sz="450">
              <a:latin typeface="Arial"/>
              <a:cs typeface="Arial"/>
            </a:endParaRPr>
          </a:p>
        </p:txBody>
      </p:sp>
      <p:sp>
        <p:nvSpPr>
          <p:cNvPr id="40" name="object 40"/>
          <p:cNvSpPr txBox="1"/>
          <p:nvPr/>
        </p:nvSpPr>
        <p:spPr>
          <a:xfrm>
            <a:off x="588992" y="2689454"/>
            <a:ext cx="179070" cy="97790"/>
          </a:xfrm>
          <a:prstGeom prst="rect">
            <a:avLst/>
          </a:prstGeom>
        </p:spPr>
        <p:txBody>
          <a:bodyPr vert="horz" wrap="square" lIns="0" tIns="15240" rIns="0" bIns="0" rtlCol="0">
            <a:spAutoFit/>
          </a:bodyPr>
          <a:lstStyle/>
          <a:p>
            <a:pPr marL="12700">
              <a:lnSpc>
                <a:spcPct val="100000"/>
              </a:lnSpc>
              <a:spcBef>
                <a:spcPts val="120"/>
              </a:spcBef>
            </a:pPr>
            <a:r>
              <a:rPr sz="450" spc="-10" dirty="0">
                <a:solidFill>
                  <a:srgbClr val="293F5E"/>
                </a:solidFill>
                <a:latin typeface="Arial"/>
                <a:cs typeface="Arial"/>
              </a:rPr>
              <a:t>−0.05</a:t>
            </a:r>
            <a:endParaRPr sz="450">
              <a:latin typeface="Arial"/>
              <a:cs typeface="Arial"/>
            </a:endParaRPr>
          </a:p>
        </p:txBody>
      </p:sp>
      <p:sp>
        <p:nvSpPr>
          <p:cNvPr id="41" name="object 41"/>
          <p:cNvSpPr txBox="1"/>
          <p:nvPr/>
        </p:nvSpPr>
        <p:spPr>
          <a:xfrm>
            <a:off x="707826" y="2277139"/>
            <a:ext cx="59690" cy="97790"/>
          </a:xfrm>
          <a:prstGeom prst="rect">
            <a:avLst/>
          </a:prstGeom>
        </p:spPr>
        <p:txBody>
          <a:bodyPr vert="horz" wrap="square" lIns="0" tIns="15240" rIns="0" bIns="0" rtlCol="0">
            <a:spAutoFit/>
          </a:bodyPr>
          <a:lstStyle/>
          <a:p>
            <a:pPr marL="12700">
              <a:lnSpc>
                <a:spcPct val="100000"/>
              </a:lnSpc>
              <a:spcBef>
                <a:spcPts val="120"/>
              </a:spcBef>
            </a:pPr>
            <a:r>
              <a:rPr sz="450" spc="-50" dirty="0">
                <a:solidFill>
                  <a:srgbClr val="293F5E"/>
                </a:solidFill>
                <a:latin typeface="Arial"/>
                <a:cs typeface="Arial"/>
              </a:rPr>
              <a:t>0</a:t>
            </a:r>
            <a:endParaRPr sz="450">
              <a:latin typeface="Arial"/>
              <a:cs typeface="Arial"/>
            </a:endParaRPr>
          </a:p>
        </p:txBody>
      </p:sp>
      <p:sp>
        <p:nvSpPr>
          <p:cNvPr id="42" name="object 42"/>
          <p:cNvSpPr txBox="1"/>
          <p:nvPr/>
        </p:nvSpPr>
        <p:spPr>
          <a:xfrm>
            <a:off x="623284" y="1864823"/>
            <a:ext cx="144780" cy="97790"/>
          </a:xfrm>
          <a:prstGeom prst="rect">
            <a:avLst/>
          </a:prstGeom>
        </p:spPr>
        <p:txBody>
          <a:bodyPr vert="horz" wrap="square" lIns="0" tIns="15240" rIns="0" bIns="0" rtlCol="0">
            <a:spAutoFit/>
          </a:bodyPr>
          <a:lstStyle/>
          <a:p>
            <a:pPr marL="12700">
              <a:lnSpc>
                <a:spcPct val="100000"/>
              </a:lnSpc>
              <a:spcBef>
                <a:spcPts val="120"/>
              </a:spcBef>
            </a:pPr>
            <a:r>
              <a:rPr sz="450" spc="-20" dirty="0">
                <a:solidFill>
                  <a:srgbClr val="293F5E"/>
                </a:solidFill>
                <a:latin typeface="Arial"/>
                <a:cs typeface="Arial"/>
              </a:rPr>
              <a:t>0.05</a:t>
            </a:r>
            <a:endParaRPr sz="450">
              <a:latin typeface="Arial"/>
              <a:cs typeface="Arial"/>
            </a:endParaRPr>
          </a:p>
        </p:txBody>
      </p:sp>
      <p:sp>
        <p:nvSpPr>
          <p:cNvPr id="43" name="object 43"/>
          <p:cNvSpPr txBox="1"/>
          <p:nvPr/>
        </p:nvSpPr>
        <p:spPr>
          <a:xfrm>
            <a:off x="657575" y="1452507"/>
            <a:ext cx="110489" cy="97790"/>
          </a:xfrm>
          <a:prstGeom prst="rect">
            <a:avLst/>
          </a:prstGeom>
        </p:spPr>
        <p:txBody>
          <a:bodyPr vert="horz" wrap="square" lIns="0" tIns="15240" rIns="0" bIns="0" rtlCol="0">
            <a:spAutoFit/>
          </a:bodyPr>
          <a:lstStyle/>
          <a:p>
            <a:pPr marL="12700">
              <a:lnSpc>
                <a:spcPct val="100000"/>
              </a:lnSpc>
              <a:spcBef>
                <a:spcPts val="120"/>
              </a:spcBef>
            </a:pPr>
            <a:r>
              <a:rPr sz="450" spc="-25" dirty="0">
                <a:solidFill>
                  <a:srgbClr val="293F5E"/>
                </a:solidFill>
                <a:latin typeface="Arial"/>
                <a:cs typeface="Arial"/>
              </a:rPr>
              <a:t>0.1</a:t>
            </a:r>
            <a:endParaRPr sz="450">
              <a:latin typeface="Arial"/>
              <a:cs typeface="Arial"/>
            </a:endParaRPr>
          </a:p>
        </p:txBody>
      </p:sp>
      <p:sp>
        <p:nvSpPr>
          <p:cNvPr id="44" name="object 44"/>
          <p:cNvSpPr txBox="1"/>
          <p:nvPr/>
        </p:nvSpPr>
        <p:spPr>
          <a:xfrm>
            <a:off x="1938058" y="2997067"/>
            <a:ext cx="167640" cy="241300"/>
          </a:xfrm>
          <a:prstGeom prst="rect">
            <a:avLst/>
          </a:prstGeom>
        </p:spPr>
        <p:txBody>
          <a:bodyPr vert="horz" wrap="square" lIns="0" tIns="15240" rIns="0" bIns="0" rtlCol="0">
            <a:spAutoFit/>
          </a:bodyPr>
          <a:lstStyle/>
          <a:p>
            <a:pPr marL="14604">
              <a:lnSpc>
                <a:spcPct val="100000"/>
              </a:lnSpc>
              <a:spcBef>
                <a:spcPts val="120"/>
              </a:spcBef>
            </a:pPr>
            <a:r>
              <a:rPr sz="450" spc="-20" dirty="0">
                <a:solidFill>
                  <a:srgbClr val="293F5E"/>
                </a:solidFill>
                <a:latin typeface="Arial"/>
                <a:cs typeface="Arial"/>
              </a:rPr>
              <a:t>2022</a:t>
            </a:r>
            <a:endParaRPr sz="450">
              <a:latin typeface="Arial"/>
              <a:cs typeface="Arial"/>
            </a:endParaRPr>
          </a:p>
          <a:p>
            <a:pPr marL="12700">
              <a:lnSpc>
                <a:spcPct val="100000"/>
              </a:lnSpc>
              <a:spcBef>
                <a:spcPts val="475"/>
              </a:spcBef>
            </a:pPr>
            <a:r>
              <a:rPr sz="550" spc="-20" dirty="0">
                <a:solidFill>
                  <a:srgbClr val="293F5E"/>
                </a:solidFill>
                <a:latin typeface="Arial"/>
                <a:cs typeface="Arial"/>
              </a:rPr>
              <a:t>year</a:t>
            </a:r>
            <a:endParaRPr sz="550">
              <a:latin typeface="Arial"/>
              <a:cs typeface="Arial"/>
            </a:endParaRPr>
          </a:p>
        </p:txBody>
      </p:sp>
      <p:sp>
        <p:nvSpPr>
          <p:cNvPr id="45" name="object 45"/>
          <p:cNvSpPr txBox="1"/>
          <p:nvPr/>
        </p:nvSpPr>
        <p:spPr>
          <a:xfrm>
            <a:off x="3521376" y="1405678"/>
            <a:ext cx="263525" cy="690245"/>
          </a:xfrm>
          <a:prstGeom prst="rect">
            <a:avLst/>
          </a:prstGeom>
        </p:spPr>
        <p:txBody>
          <a:bodyPr vert="horz" wrap="square" lIns="0" tIns="12065" rIns="0" bIns="0" rtlCol="0">
            <a:spAutoFit/>
          </a:bodyPr>
          <a:lstStyle/>
          <a:p>
            <a:pPr marL="12700" marR="5080">
              <a:lnSpc>
                <a:spcPct val="138500"/>
              </a:lnSpc>
              <a:spcBef>
                <a:spcPts val="95"/>
              </a:spcBef>
            </a:pPr>
            <a:r>
              <a:rPr sz="450" spc="-20" dirty="0">
                <a:solidFill>
                  <a:srgbClr val="293F5E"/>
                </a:solidFill>
                <a:latin typeface="Arial"/>
                <a:cs typeface="Arial"/>
              </a:rPr>
              <a:t>Acer</a:t>
            </a:r>
            <a:r>
              <a:rPr sz="450" spc="500" dirty="0">
                <a:solidFill>
                  <a:srgbClr val="293F5E"/>
                </a:solidFill>
                <a:latin typeface="Arial"/>
                <a:cs typeface="Arial"/>
              </a:rPr>
              <a:t> </a:t>
            </a:r>
            <a:r>
              <a:rPr sz="450" spc="-10" dirty="0">
                <a:solidFill>
                  <a:srgbClr val="293F5E"/>
                </a:solidFill>
                <a:latin typeface="Arial"/>
                <a:cs typeface="Arial"/>
              </a:rPr>
              <a:t>Betula</a:t>
            </a:r>
            <a:r>
              <a:rPr sz="450" spc="500" dirty="0">
                <a:solidFill>
                  <a:srgbClr val="293F5E"/>
                </a:solidFill>
                <a:latin typeface="Arial"/>
                <a:cs typeface="Arial"/>
              </a:rPr>
              <a:t> </a:t>
            </a:r>
            <a:r>
              <a:rPr sz="450" spc="-10" dirty="0">
                <a:solidFill>
                  <a:srgbClr val="293F5E"/>
                </a:solidFill>
                <a:latin typeface="Arial"/>
                <a:cs typeface="Arial"/>
              </a:rPr>
              <a:t>Fagus</a:t>
            </a:r>
            <a:r>
              <a:rPr sz="450" spc="500" dirty="0">
                <a:solidFill>
                  <a:srgbClr val="293F5E"/>
                </a:solidFill>
                <a:latin typeface="Arial"/>
                <a:cs typeface="Arial"/>
              </a:rPr>
              <a:t> </a:t>
            </a:r>
            <a:r>
              <a:rPr sz="450" spc="-10" dirty="0">
                <a:solidFill>
                  <a:srgbClr val="293F5E"/>
                </a:solidFill>
                <a:latin typeface="Arial"/>
                <a:cs typeface="Arial"/>
              </a:rPr>
              <a:t>Fraxinus</a:t>
            </a:r>
            <a:r>
              <a:rPr sz="450" spc="500" dirty="0">
                <a:solidFill>
                  <a:srgbClr val="293F5E"/>
                </a:solidFill>
                <a:latin typeface="Arial"/>
                <a:cs typeface="Arial"/>
              </a:rPr>
              <a:t> </a:t>
            </a:r>
            <a:r>
              <a:rPr sz="450" spc="-10" dirty="0">
                <a:solidFill>
                  <a:srgbClr val="293F5E"/>
                </a:solidFill>
                <a:latin typeface="Arial"/>
                <a:cs typeface="Arial"/>
              </a:rPr>
              <a:t>Picea</a:t>
            </a:r>
            <a:r>
              <a:rPr sz="450" spc="500" dirty="0">
                <a:solidFill>
                  <a:srgbClr val="293F5E"/>
                </a:solidFill>
                <a:latin typeface="Arial"/>
                <a:cs typeface="Arial"/>
              </a:rPr>
              <a:t> </a:t>
            </a:r>
            <a:r>
              <a:rPr sz="450" spc="-10" dirty="0">
                <a:solidFill>
                  <a:srgbClr val="293F5E"/>
                </a:solidFill>
                <a:latin typeface="Arial"/>
                <a:cs typeface="Arial"/>
              </a:rPr>
              <a:t>Pinus</a:t>
            </a:r>
            <a:r>
              <a:rPr sz="450" spc="500" dirty="0">
                <a:solidFill>
                  <a:srgbClr val="293F5E"/>
                </a:solidFill>
                <a:latin typeface="Arial"/>
                <a:cs typeface="Arial"/>
              </a:rPr>
              <a:t> </a:t>
            </a:r>
            <a:r>
              <a:rPr sz="450" spc="-10" dirty="0">
                <a:solidFill>
                  <a:srgbClr val="293F5E"/>
                </a:solidFill>
                <a:latin typeface="Arial"/>
                <a:cs typeface="Arial"/>
              </a:rPr>
              <a:t>Quercus</a:t>
            </a:r>
            <a:endParaRPr sz="450">
              <a:latin typeface="Arial"/>
              <a:cs typeface="Arial"/>
            </a:endParaRPr>
          </a:p>
        </p:txBody>
      </p:sp>
      <p:sp>
        <p:nvSpPr>
          <p:cNvPr id="46" name="object 46"/>
          <p:cNvSpPr/>
          <p:nvPr/>
        </p:nvSpPr>
        <p:spPr>
          <a:xfrm>
            <a:off x="3359154" y="1477951"/>
            <a:ext cx="150495" cy="0"/>
          </a:xfrm>
          <a:custGeom>
            <a:avLst/>
            <a:gdLst/>
            <a:ahLst/>
            <a:cxnLst/>
            <a:rect l="l" t="t" r="r" b="b"/>
            <a:pathLst>
              <a:path w="150495">
                <a:moveTo>
                  <a:pt x="0" y="0"/>
                </a:moveTo>
                <a:lnTo>
                  <a:pt x="149933" y="0"/>
                </a:lnTo>
              </a:path>
            </a:pathLst>
          </a:custGeom>
          <a:ln w="9995">
            <a:solidFill>
              <a:srgbClr val="440053"/>
            </a:solidFill>
          </a:ln>
        </p:spPr>
        <p:txBody>
          <a:bodyPr wrap="square" lIns="0" tIns="0" rIns="0" bIns="0" rtlCol="0"/>
          <a:lstStyle/>
          <a:p>
            <a:endParaRPr/>
          </a:p>
        </p:txBody>
      </p:sp>
      <p:sp>
        <p:nvSpPr>
          <p:cNvPr id="47" name="object 47"/>
          <p:cNvSpPr/>
          <p:nvPr/>
        </p:nvSpPr>
        <p:spPr>
          <a:xfrm>
            <a:off x="3359154" y="1572909"/>
            <a:ext cx="150495" cy="0"/>
          </a:xfrm>
          <a:custGeom>
            <a:avLst/>
            <a:gdLst/>
            <a:ahLst/>
            <a:cxnLst/>
            <a:rect l="l" t="t" r="r" b="b"/>
            <a:pathLst>
              <a:path w="150495">
                <a:moveTo>
                  <a:pt x="0" y="0"/>
                </a:moveTo>
                <a:lnTo>
                  <a:pt x="149933" y="0"/>
                </a:lnTo>
              </a:path>
            </a:pathLst>
          </a:custGeom>
          <a:ln w="9995">
            <a:solidFill>
              <a:srgbClr val="423780"/>
            </a:solidFill>
          </a:ln>
        </p:spPr>
        <p:txBody>
          <a:bodyPr wrap="square" lIns="0" tIns="0" rIns="0" bIns="0" rtlCol="0"/>
          <a:lstStyle/>
          <a:p>
            <a:endParaRPr/>
          </a:p>
        </p:txBody>
      </p:sp>
      <p:sp>
        <p:nvSpPr>
          <p:cNvPr id="48" name="object 48"/>
          <p:cNvSpPr/>
          <p:nvPr/>
        </p:nvSpPr>
        <p:spPr>
          <a:xfrm>
            <a:off x="3359154" y="1667866"/>
            <a:ext cx="150495" cy="0"/>
          </a:xfrm>
          <a:custGeom>
            <a:avLst/>
            <a:gdLst/>
            <a:ahLst/>
            <a:cxnLst/>
            <a:rect l="l" t="t" r="r" b="b"/>
            <a:pathLst>
              <a:path w="150495">
                <a:moveTo>
                  <a:pt x="0" y="0"/>
                </a:moveTo>
                <a:lnTo>
                  <a:pt x="149933" y="0"/>
                </a:lnTo>
              </a:path>
            </a:pathLst>
          </a:custGeom>
          <a:ln w="9995">
            <a:solidFill>
              <a:srgbClr val="31678E"/>
            </a:solidFill>
          </a:ln>
        </p:spPr>
        <p:txBody>
          <a:bodyPr wrap="square" lIns="0" tIns="0" rIns="0" bIns="0" rtlCol="0"/>
          <a:lstStyle/>
          <a:p>
            <a:endParaRPr/>
          </a:p>
        </p:txBody>
      </p:sp>
      <p:sp>
        <p:nvSpPr>
          <p:cNvPr id="49" name="object 49"/>
          <p:cNvSpPr/>
          <p:nvPr/>
        </p:nvSpPr>
        <p:spPr>
          <a:xfrm>
            <a:off x="3359154" y="1762824"/>
            <a:ext cx="150495" cy="0"/>
          </a:xfrm>
          <a:custGeom>
            <a:avLst/>
            <a:gdLst/>
            <a:ahLst/>
            <a:cxnLst/>
            <a:rect l="l" t="t" r="r" b="b"/>
            <a:pathLst>
              <a:path w="150495">
                <a:moveTo>
                  <a:pt x="0" y="0"/>
                </a:moveTo>
                <a:lnTo>
                  <a:pt x="149933" y="0"/>
                </a:lnTo>
              </a:path>
            </a:pathLst>
          </a:custGeom>
          <a:ln w="9995">
            <a:solidFill>
              <a:srgbClr val="218F8B"/>
            </a:solidFill>
          </a:ln>
        </p:spPr>
        <p:txBody>
          <a:bodyPr wrap="square" lIns="0" tIns="0" rIns="0" bIns="0" rtlCol="0"/>
          <a:lstStyle/>
          <a:p>
            <a:endParaRPr/>
          </a:p>
        </p:txBody>
      </p:sp>
      <p:sp>
        <p:nvSpPr>
          <p:cNvPr id="50" name="object 50"/>
          <p:cNvSpPr/>
          <p:nvPr/>
        </p:nvSpPr>
        <p:spPr>
          <a:xfrm>
            <a:off x="3359154" y="1857782"/>
            <a:ext cx="150495" cy="0"/>
          </a:xfrm>
          <a:custGeom>
            <a:avLst/>
            <a:gdLst/>
            <a:ahLst/>
            <a:cxnLst/>
            <a:rect l="l" t="t" r="r" b="b"/>
            <a:pathLst>
              <a:path w="150495">
                <a:moveTo>
                  <a:pt x="0" y="0"/>
                </a:moveTo>
                <a:lnTo>
                  <a:pt x="149933" y="0"/>
                </a:lnTo>
              </a:path>
            </a:pathLst>
          </a:custGeom>
          <a:ln w="9995">
            <a:solidFill>
              <a:srgbClr val="34B678"/>
            </a:solidFill>
          </a:ln>
        </p:spPr>
        <p:txBody>
          <a:bodyPr wrap="square" lIns="0" tIns="0" rIns="0" bIns="0" rtlCol="0"/>
          <a:lstStyle/>
          <a:p>
            <a:endParaRPr/>
          </a:p>
        </p:txBody>
      </p:sp>
      <p:sp>
        <p:nvSpPr>
          <p:cNvPr id="51" name="object 51"/>
          <p:cNvSpPr/>
          <p:nvPr/>
        </p:nvSpPr>
        <p:spPr>
          <a:xfrm>
            <a:off x="3359154" y="1952739"/>
            <a:ext cx="150495" cy="0"/>
          </a:xfrm>
          <a:custGeom>
            <a:avLst/>
            <a:gdLst/>
            <a:ahLst/>
            <a:cxnLst/>
            <a:rect l="l" t="t" r="r" b="b"/>
            <a:pathLst>
              <a:path w="150495">
                <a:moveTo>
                  <a:pt x="0" y="0"/>
                </a:moveTo>
                <a:lnTo>
                  <a:pt x="149933" y="0"/>
                </a:lnTo>
              </a:path>
            </a:pathLst>
          </a:custGeom>
          <a:ln w="9995">
            <a:solidFill>
              <a:srgbClr val="91D540"/>
            </a:solidFill>
          </a:ln>
        </p:spPr>
        <p:txBody>
          <a:bodyPr wrap="square" lIns="0" tIns="0" rIns="0" bIns="0" rtlCol="0"/>
          <a:lstStyle/>
          <a:p>
            <a:endParaRPr/>
          </a:p>
        </p:txBody>
      </p:sp>
      <p:sp>
        <p:nvSpPr>
          <p:cNvPr id="52" name="object 52"/>
          <p:cNvSpPr/>
          <p:nvPr/>
        </p:nvSpPr>
        <p:spPr>
          <a:xfrm>
            <a:off x="3359154" y="2047697"/>
            <a:ext cx="150495" cy="0"/>
          </a:xfrm>
          <a:custGeom>
            <a:avLst/>
            <a:gdLst/>
            <a:ahLst/>
            <a:cxnLst/>
            <a:rect l="l" t="t" r="r" b="b"/>
            <a:pathLst>
              <a:path w="150495">
                <a:moveTo>
                  <a:pt x="0" y="0"/>
                </a:moveTo>
                <a:lnTo>
                  <a:pt x="149933" y="0"/>
                </a:lnTo>
              </a:path>
            </a:pathLst>
          </a:custGeom>
          <a:ln w="9995">
            <a:solidFill>
              <a:srgbClr val="FDE725"/>
            </a:solidFill>
          </a:ln>
        </p:spPr>
        <p:txBody>
          <a:bodyPr wrap="square" lIns="0" tIns="0" rIns="0" bIns="0" rtlCol="0"/>
          <a:lstStyle/>
          <a:p>
            <a:endParaRPr/>
          </a:p>
        </p:txBody>
      </p:sp>
      <p:sp>
        <p:nvSpPr>
          <p:cNvPr id="53" name="object 53"/>
          <p:cNvSpPr txBox="1"/>
          <p:nvPr/>
        </p:nvSpPr>
        <p:spPr>
          <a:xfrm>
            <a:off x="417240" y="1971041"/>
            <a:ext cx="121285" cy="468630"/>
          </a:xfrm>
          <a:prstGeom prst="rect">
            <a:avLst/>
          </a:prstGeom>
        </p:spPr>
        <p:txBody>
          <a:bodyPr vert="vert270" wrap="square" lIns="0" tIns="17145" rIns="0" bIns="0" rtlCol="0">
            <a:spAutoFit/>
          </a:bodyPr>
          <a:lstStyle/>
          <a:p>
            <a:pPr marL="12700">
              <a:lnSpc>
                <a:spcPct val="100000"/>
              </a:lnSpc>
              <a:spcBef>
                <a:spcPts val="135"/>
              </a:spcBef>
            </a:pPr>
            <a:r>
              <a:rPr sz="550" dirty="0">
                <a:solidFill>
                  <a:srgbClr val="293F5E"/>
                </a:solidFill>
                <a:latin typeface="Arial"/>
                <a:cs typeface="Arial"/>
              </a:rPr>
              <a:t>Pearson</a:t>
            </a:r>
            <a:r>
              <a:rPr sz="550" spc="50" dirty="0">
                <a:solidFill>
                  <a:srgbClr val="293F5E"/>
                </a:solidFill>
                <a:latin typeface="Arial"/>
                <a:cs typeface="Arial"/>
              </a:rPr>
              <a:t> </a:t>
            </a:r>
            <a:r>
              <a:rPr sz="550" spc="-10" dirty="0">
                <a:solidFill>
                  <a:srgbClr val="293F5E"/>
                </a:solidFill>
                <a:latin typeface="Arial"/>
                <a:cs typeface="Arial"/>
              </a:rPr>
              <a:t>coef.</a:t>
            </a:r>
            <a:endParaRPr sz="550">
              <a:latin typeface="Arial"/>
              <a:cs typeface="Arial"/>
            </a:endParaRPr>
          </a:p>
        </p:txBody>
      </p:sp>
      <p:pic>
        <p:nvPicPr>
          <p:cNvPr id="75" name="Audio 74">
            <a:hlinkClick r:id="" action="ppaction://media"/>
            <a:extLst>
              <a:ext uri="{FF2B5EF4-FFF2-40B4-BE49-F238E27FC236}">
                <a16:creationId xmlns:a16="http://schemas.microsoft.com/office/drawing/2014/main" id="{ED29CC2A-76AC-D925-E715-4199EDA848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cSld>
  <p:clrMapOvr>
    <a:masterClrMapping/>
  </p:clrMapOvr>
  <p:transition advTm="2650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5300" y="72527"/>
            <a:ext cx="1671955" cy="244475"/>
          </a:xfrm>
          <a:prstGeom prst="rect">
            <a:avLst/>
          </a:prstGeom>
        </p:spPr>
        <p:txBody>
          <a:bodyPr vert="horz" wrap="square" lIns="0" tIns="17145" rIns="0" bIns="0" rtlCol="0">
            <a:spAutoFit/>
          </a:bodyPr>
          <a:lstStyle/>
          <a:p>
            <a:pPr marL="12700">
              <a:lnSpc>
                <a:spcPct val="100000"/>
              </a:lnSpc>
              <a:spcBef>
                <a:spcPts val="135"/>
              </a:spcBef>
            </a:pPr>
            <a:r>
              <a:rPr sz="1400" spc="-35" dirty="0">
                <a:solidFill>
                  <a:srgbClr val="3333B2"/>
                </a:solidFill>
                <a:latin typeface="Tahoma"/>
                <a:cs typeface="Tahoma"/>
              </a:rPr>
              <a:t>Relationship</a:t>
            </a:r>
            <a:r>
              <a:rPr sz="1400" dirty="0">
                <a:solidFill>
                  <a:srgbClr val="3333B2"/>
                </a:solidFill>
                <a:latin typeface="Tahoma"/>
                <a:cs typeface="Tahoma"/>
              </a:rPr>
              <a:t> </a:t>
            </a:r>
            <a:r>
              <a:rPr sz="1400" spc="-10" dirty="0">
                <a:solidFill>
                  <a:srgbClr val="3333B2"/>
                </a:solidFill>
                <a:latin typeface="Tahoma"/>
                <a:cs typeface="Tahoma"/>
              </a:rPr>
              <a:t>Modeling</a:t>
            </a:r>
            <a:endParaRPr sz="1400" dirty="0">
              <a:latin typeface="Tahoma"/>
              <a:cs typeface="Tahoma"/>
            </a:endParaRPr>
          </a:p>
        </p:txBody>
      </p:sp>
      <p:sp>
        <p:nvSpPr>
          <p:cNvPr id="3" name="object 3"/>
          <p:cNvSpPr txBox="1"/>
          <p:nvPr/>
        </p:nvSpPr>
        <p:spPr>
          <a:xfrm>
            <a:off x="434657" y="316559"/>
            <a:ext cx="3731260" cy="535940"/>
          </a:xfrm>
          <a:prstGeom prst="rect">
            <a:avLst/>
          </a:prstGeom>
        </p:spPr>
        <p:txBody>
          <a:bodyPr vert="horz" wrap="square" lIns="0" tIns="11430" rIns="0" bIns="0" rtlCol="0">
            <a:spAutoFit/>
          </a:bodyPr>
          <a:lstStyle/>
          <a:p>
            <a:pPr marL="25400">
              <a:lnSpc>
                <a:spcPct val="100000"/>
              </a:lnSpc>
              <a:spcBef>
                <a:spcPts val="90"/>
              </a:spcBef>
            </a:pPr>
            <a:r>
              <a:rPr sz="1650" baseline="5050" dirty="0">
                <a:solidFill>
                  <a:srgbClr val="3333B2"/>
                </a:solidFill>
                <a:latin typeface="Lucida Sans Unicode"/>
                <a:cs typeface="Lucida Sans Unicode"/>
              </a:rPr>
              <a:t>▶</a:t>
            </a:r>
            <a:r>
              <a:rPr sz="1650" spc="232" baseline="5050" dirty="0">
                <a:solidFill>
                  <a:srgbClr val="3333B2"/>
                </a:solidFill>
                <a:latin typeface="Lucida Sans Unicode"/>
                <a:cs typeface="Lucida Sans Unicode"/>
              </a:rPr>
              <a:t> </a:t>
            </a:r>
            <a:r>
              <a:rPr sz="1100" spc="-80" dirty="0">
                <a:latin typeface="Arial"/>
                <a:cs typeface="Arial"/>
              </a:rPr>
              <a:t>Regression</a:t>
            </a:r>
            <a:r>
              <a:rPr sz="1100" spc="25" dirty="0">
                <a:latin typeface="Arial"/>
                <a:cs typeface="Arial"/>
              </a:rPr>
              <a:t> </a:t>
            </a:r>
            <a:r>
              <a:rPr sz="1100" spc="-35" dirty="0">
                <a:latin typeface="Arial"/>
                <a:cs typeface="Arial"/>
              </a:rPr>
              <a:t>model</a:t>
            </a:r>
            <a:r>
              <a:rPr sz="1100" spc="25" dirty="0">
                <a:latin typeface="Arial"/>
                <a:cs typeface="Arial"/>
              </a:rPr>
              <a:t> </a:t>
            </a:r>
            <a:r>
              <a:rPr sz="1100" dirty="0">
                <a:latin typeface="Arial"/>
                <a:cs typeface="Arial"/>
              </a:rPr>
              <a:t>to</a:t>
            </a:r>
            <a:r>
              <a:rPr sz="1100" spc="25" dirty="0">
                <a:latin typeface="Arial"/>
                <a:cs typeface="Arial"/>
              </a:rPr>
              <a:t> </a:t>
            </a:r>
            <a:r>
              <a:rPr sz="1100" spc="-70" dirty="0">
                <a:latin typeface="Arial"/>
                <a:cs typeface="Arial"/>
              </a:rPr>
              <a:t>analyze</a:t>
            </a:r>
            <a:r>
              <a:rPr sz="1100" spc="30" dirty="0">
                <a:latin typeface="Arial"/>
                <a:cs typeface="Arial"/>
              </a:rPr>
              <a:t> </a:t>
            </a:r>
            <a:r>
              <a:rPr sz="1100" spc="-40" dirty="0">
                <a:latin typeface="Arial"/>
                <a:cs typeface="Arial"/>
              </a:rPr>
              <a:t>climate-</a:t>
            </a:r>
            <a:r>
              <a:rPr sz="1100" spc="-10" dirty="0">
                <a:latin typeface="Arial"/>
                <a:cs typeface="Arial"/>
              </a:rPr>
              <a:t>tree</a:t>
            </a:r>
            <a:r>
              <a:rPr sz="1100" spc="25" dirty="0">
                <a:latin typeface="Arial"/>
                <a:cs typeface="Arial"/>
              </a:rPr>
              <a:t> </a:t>
            </a:r>
            <a:r>
              <a:rPr sz="1100" spc="-85" dirty="0">
                <a:latin typeface="Arial"/>
                <a:cs typeface="Arial"/>
              </a:rPr>
              <a:t>genus</a:t>
            </a:r>
            <a:r>
              <a:rPr sz="1100" spc="25" dirty="0">
                <a:latin typeface="Arial"/>
                <a:cs typeface="Arial"/>
              </a:rPr>
              <a:t> </a:t>
            </a:r>
            <a:r>
              <a:rPr sz="1100" spc="-20" dirty="0">
                <a:latin typeface="Arial"/>
                <a:cs typeface="Arial"/>
              </a:rPr>
              <a:t>relationships</a:t>
            </a:r>
            <a:endParaRPr sz="1100">
              <a:latin typeface="Arial"/>
              <a:cs typeface="Arial"/>
            </a:endParaRPr>
          </a:p>
          <a:p>
            <a:pPr marL="25400">
              <a:lnSpc>
                <a:spcPct val="100000"/>
              </a:lnSpc>
              <a:spcBef>
                <a:spcPts val="35"/>
              </a:spcBef>
            </a:pPr>
            <a:r>
              <a:rPr sz="1650" baseline="5050" dirty="0">
                <a:solidFill>
                  <a:srgbClr val="3333B2"/>
                </a:solidFill>
                <a:latin typeface="Lucida Sans Unicode"/>
                <a:cs typeface="Lucida Sans Unicode"/>
              </a:rPr>
              <a:t>▶</a:t>
            </a:r>
            <a:r>
              <a:rPr sz="1650" spc="150" baseline="5050" dirty="0">
                <a:solidFill>
                  <a:srgbClr val="3333B2"/>
                </a:solidFill>
                <a:latin typeface="Lucida Sans Unicode"/>
                <a:cs typeface="Lucida Sans Unicode"/>
              </a:rPr>
              <a:t> </a:t>
            </a:r>
            <a:r>
              <a:rPr sz="1100" spc="-10" dirty="0">
                <a:latin typeface="Arial"/>
                <a:cs typeface="Arial"/>
              </a:rPr>
              <a:t>Metrics:</a:t>
            </a:r>
            <a:r>
              <a:rPr sz="1100" spc="90" dirty="0">
                <a:latin typeface="Arial"/>
                <a:cs typeface="Arial"/>
              </a:rPr>
              <a:t> </a:t>
            </a:r>
            <a:r>
              <a:rPr sz="1100" spc="-20" dirty="0">
                <a:latin typeface="Arial"/>
                <a:cs typeface="Arial"/>
              </a:rPr>
              <a:t>R</a:t>
            </a:r>
            <a:r>
              <a:rPr sz="1100" spc="-20" dirty="0">
                <a:latin typeface="Trebuchet MS"/>
                <a:cs typeface="Trebuchet MS"/>
              </a:rPr>
              <a:t>²</a:t>
            </a:r>
            <a:r>
              <a:rPr sz="1100" spc="-35" dirty="0">
                <a:latin typeface="Trebuchet MS"/>
                <a:cs typeface="Trebuchet MS"/>
              </a:rPr>
              <a:t> </a:t>
            </a:r>
            <a:r>
              <a:rPr sz="1100" spc="-45" dirty="0">
                <a:latin typeface="Arial"/>
                <a:cs typeface="Arial"/>
              </a:rPr>
              <a:t>and</a:t>
            </a:r>
            <a:r>
              <a:rPr sz="1100" spc="-5" dirty="0">
                <a:latin typeface="Arial"/>
                <a:cs typeface="Arial"/>
              </a:rPr>
              <a:t> </a:t>
            </a:r>
            <a:r>
              <a:rPr sz="1100" spc="-25" dirty="0">
                <a:latin typeface="Arial"/>
                <a:cs typeface="Arial"/>
              </a:rPr>
              <a:t>MAE</a:t>
            </a:r>
            <a:endParaRPr sz="1100">
              <a:latin typeface="Arial"/>
              <a:cs typeface="Arial"/>
            </a:endParaRPr>
          </a:p>
          <a:p>
            <a:pPr marL="25400">
              <a:lnSpc>
                <a:spcPct val="100000"/>
              </a:lnSpc>
              <a:spcBef>
                <a:spcPts val="35"/>
              </a:spcBef>
            </a:pPr>
            <a:r>
              <a:rPr sz="1650" baseline="5050" dirty="0">
                <a:solidFill>
                  <a:srgbClr val="3333B2"/>
                </a:solidFill>
                <a:latin typeface="Lucida Sans Unicode"/>
                <a:cs typeface="Lucida Sans Unicode"/>
              </a:rPr>
              <a:t>▶</a:t>
            </a:r>
            <a:r>
              <a:rPr sz="1650" spc="187" baseline="5050" dirty="0">
                <a:solidFill>
                  <a:srgbClr val="3333B2"/>
                </a:solidFill>
                <a:latin typeface="Lucida Sans Unicode"/>
                <a:cs typeface="Lucida Sans Unicode"/>
              </a:rPr>
              <a:t> </a:t>
            </a:r>
            <a:r>
              <a:rPr sz="1100" spc="-20" dirty="0">
                <a:latin typeface="Arial"/>
                <a:cs typeface="Arial"/>
              </a:rPr>
              <a:t>Model</a:t>
            </a:r>
            <a:r>
              <a:rPr sz="1100" spc="10" dirty="0">
                <a:latin typeface="Arial"/>
                <a:cs typeface="Arial"/>
              </a:rPr>
              <a:t> </a:t>
            </a:r>
            <a:r>
              <a:rPr sz="1100" spc="-55" dirty="0">
                <a:latin typeface="Arial"/>
                <a:cs typeface="Arial"/>
              </a:rPr>
              <a:t>performance</a:t>
            </a:r>
            <a:r>
              <a:rPr sz="1100" spc="10" dirty="0">
                <a:latin typeface="Arial"/>
                <a:cs typeface="Arial"/>
              </a:rPr>
              <a:t> </a:t>
            </a:r>
            <a:r>
              <a:rPr sz="1100" spc="-45" dirty="0">
                <a:latin typeface="Arial"/>
                <a:cs typeface="Arial"/>
              </a:rPr>
              <a:t>and</a:t>
            </a:r>
            <a:r>
              <a:rPr sz="1100" spc="10" dirty="0">
                <a:latin typeface="Arial"/>
                <a:cs typeface="Arial"/>
              </a:rPr>
              <a:t> </a:t>
            </a:r>
            <a:r>
              <a:rPr sz="1100" spc="-10" dirty="0">
                <a:latin typeface="Arial"/>
                <a:cs typeface="Arial"/>
              </a:rPr>
              <a:t>results</a:t>
            </a:r>
            <a:endParaRPr sz="1100">
              <a:latin typeface="Arial"/>
              <a:cs typeface="Arial"/>
            </a:endParaRPr>
          </a:p>
        </p:txBody>
      </p:sp>
      <p:pic>
        <p:nvPicPr>
          <p:cNvPr id="4" name="object 4"/>
          <p:cNvPicPr/>
          <p:nvPr/>
        </p:nvPicPr>
        <p:blipFill>
          <a:blip r:embed="rId5" cstate="print"/>
          <a:stretch>
            <a:fillRect/>
          </a:stretch>
        </p:blipFill>
        <p:spPr>
          <a:xfrm>
            <a:off x="492379" y="1096050"/>
            <a:ext cx="2682357" cy="2271096"/>
          </a:xfrm>
          <a:prstGeom prst="rect">
            <a:avLst/>
          </a:prstGeom>
        </p:spPr>
      </p:pic>
      <p:pic>
        <p:nvPicPr>
          <p:cNvPr id="15" name="Audio 14">
            <a:hlinkClick r:id="" action="ppaction://media"/>
            <a:extLst>
              <a:ext uri="{FF2B5EF4-FFF2-40B4-BE49-F238E27FC236}">
                <a16:creationId xmlns:a16="http://schemas.microsoft.com/office/drawing/2014/main" id="{9D4A44C8-24A2-B055-34E2-9B6DEC097E8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3195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12700">
              <a:lnSpc>
                <a:spcPct val="100000"/>
              </a:lnSpc>
              <a:spcBef>
                <a:spcPts val="135"/>
              </a:spcBef>
            </a:pPr>
            <a:r>
              <a:rPr spc="-45" dirty="0"/>
              <a:t>Summary</a:t>
            </a:r>
            <a:r>
              <a:rPr spc="-65" dirty="0"/>
              <a:t> </a:t>
            </a:r>
            <a:r>
              <a:rPr spc="-30" dirty="0"/>
              <a:t>and</a:t>
            </a:r>
            <a:r>
              <a:rPr spc="-60" dirty="0"/>
              <a:t> </a:t>
            </a:r>
            <a:r>
              <a:rPr spc="-35" dirty="0"/>
              <a:t>Conclusions</a:t>
            </a:r>
          </a:p>
        </p:txBody>
      </p:sp>
      <p:sp>
        <p:nvSpPr>
          <p:cNvPr id="3" name="object 3"/>
          <p:cNvSpPr txBox="1"/>
          <p:nvPr/>
        </p:nvSpPr>
        <p:spPr>
          <a:xfrm>
            <a:off x="421957" y="1272829"/>
            <a:ext cx="3560445" cy="655955"/>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150" baseline="5050" dirty="0">
                <a:solidFill>
                  <a:srgbClr val="3333B2"/>
                </a:solidFill>
                <a:latin typeface="Lucida Sans Unicode"/>
                <a:cs typeface="Lucida Sans Unicode"/>
              </a:rPr>
              <a:t> </a:t>
            </a:r>
            <a:r>
              <a:rPr sz="1100" spc="-25" dirty="0">
                <a:latin typeface="Arial"/>
                <a:cs typeface="Arial"/>
              </a:rPr>
              <a:t>Key</a:t>
            </a:r>
            <a:r>
              <a:rPr sz="1100" spc="-5" dirty="0">
                <a:latin typeface="Arial"/>
                <a:cs typeface="Arial"/>
              </a:rPr>
              <a:t> </a:t>
            </a:r>
            <a:r>
              <a:rPr sz="1100" spc="-30" dirty="0">
                <a:latin typeface="Arial"/>
                <a:cs typeface="Arial"/>
              </a:rPr>
              <a:t>findings</a:t>
            </a:r>
            <a:r>
              <a:rPr sz="1100" spc="-10" dirty="0">
                <a:latin typeface="Arial"/>
                <a:cs typeface="Arial"/>
              </a:rPr>
              <a:t> </a:t>
            </a:r>
            <a:r>
              <a:rPr sz="1100" dirty="0">
                <a:latin typeface="Arial"/>
                <a:cs typeface="Arial"/>
              </a:rPr>
              <a:t>from</a:t>
            </a:r>
            <a:r>
              <a:rPr sz="1100" spc="-5" dirty="0">
                <a:latin typeface="Arial"/>
                <a:cs typeface="Arial"/>
              </a:rPr>
              <a:t> </a:t>
            </a:r>
            <a:r>
              <a:rPr sz="1100" spc="-40" dirty="0">
                <a:latin typeface="Arial"/>
                <a:cs typeface="Arial"/>
              </a:rPr>
              <a:t>classification</a:t>
            </a:r>
            <a:r>
              <a:rPr sz="1100" spc="-5" dirty="0">
                <a:latin typeface="Arial"/>
                <a:cs typeface="Arial"/>
              </a:rPr>
              <a:t> </a:t>
            </a:r>
            <a:r>
              <a:rPr sz="1100" spc="-45" dirty="0">
                <a:latin typeface="Arial"/>
                <a:cs typeface="Arial"/>
              </a:rPr>
              <a:t>and</a:t>
            </a:r>
            <a:r>
              <a:rPr sz="1100" spc="-10" dirty="0">
                <a:latin typeface="Arial"/>
                <a:cs typeface="Arial"/>
              </a:rPr>
              <a:t> </a:t>
            </a:r>
            <a:r>
              <a:rPr sz="1100" spc="-25" dirty="0">
                <a:latin typeface="Arial"/>
                <a:cs typeface="Arial"/>
              </a:rPr>
              <a:t>climate</a:t>
            </a:r>
            <a:r>
              <a:rPr sz="1100" spc="-5" dirty="0">
                <a:latin typeface="Arial"/>
                <a:cs typeface="Arial"/>
              </a:rPr>
              <a:t> </a:t>
            </a:r>
            <a:r>
              <a:rPr sz="1100" spc="-10" dirty="0">
                <a:latin typeface="Arial"/>
                <a:cs typeface="Arial"/>
              </a:rPr>
              <a:t>data analysis</a:t>
            </a:r>
            <a:endParaRPr sz="1100" dirty="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187" baseline="5050" dirty="0">
                <a:solidFill>
                  <a:srgbClr val="3333B2"/>
                </a:solidFill>
                <a:latin typeface="Lucida Sans Unicode"/>
                <a:cs typeface="Lucida Sans Unicode"/>
              </a:rPr>
              <a:t> </a:t>
            </a:r>
            <a:r>
              <a:rPr sz="1100" spc="-20" dirty="0">
                <a:latin typeface="Arial"/>
                <a:cs typeface="Arial"/>
              </a:rPr>
              <a:t>Model</a:t>
            </a:r>
            <a:r>
              <a:rPr sz="1100" spc="10" dirty="0">
                <a:latin typeface="Arial"/>
                <a:cs typeface="Arial"/>
              </a:rPr>
              <a:t> </a:t>
            </a:r>
            <a:r>
              <a:rPr sz="1100" spc="-55" dirty="0">
                <a:latin typeface="Arial"/>
                <a:cs typeface="Arial"/>
              </a:rPr>
              <a:t>performance</a:t>
            </a:r>
            <a:r>
              <a:rPr sz="1100" spc="10" dirty="0">
                <a:latin typeface="Arial"/>
                <a:cs typeface="Arial"/>
              </a:rPr>
              <a:t> </a:t>
            </a:r>
            <a:r>
              <a:rPr sz="1100" spc="-45" dirty="0">
                <a:latin typeface="Arial"/>
                <a:cs typeface="Arial"/>
              </a:rPr>
              <a:t>and</a:t>
            </a:r>
            <a:r>
              <a:rPr sz="1100" spc="10" dirty="0">
                <a:latin typeface="Arial"/>
                <a:cs typeface="Arial"/>
              </a:rPr>
              <a:t> </a:t>
            </a:r>
            <a:r>
              <a:rPr sz="1100" spc="-10" dirty="0">
                <a:latin typeface="Arial"/>
                <a:cs typeface="Arial"/>
              </a:rPr>
              <a:t>limitations</a:t>
            </a:r>
            <a:endParaRPr sz="1100" dirty="0">
              <a:latin typeface="Arial"/>
              <a:cs typeface="Arial"/>
            </a:endParaRPr>
          </a:p>
          <a:p>
            <a:pPr marL="38100">
              <a:lnSpc>
                <a:spcPct val="100000"/>
              </a:lnSpc>
              <a:spcBef>
                <a:spcPts val="330"/>
              </a:spcBef>
            </a:pPr>
            <a:r>
              <a:rPr sz="1650" baseline="5050" dirty="0">
                <a:solidFill>
                  <a:srgbClr val="3333B2"/>
                </a:solidFill>
                <a:latin typeface="Lucida Sans Unicode"/>
                <a:cs typeface="Lucida Sans Unicode"/>
              </a:rPr>
              <a:t>▶</a:t>
            </a:r>
            <a:r>
              <a:rPr sz="1650" spc="195" baseline="5050" dirty="0">
                <a:solidFill>
                  <a:srgbClr val="3333B2"/>
                </a:solidFill>
                <a:latin typeface="Lucida Sans Unicode"/>
                <a:cs typeface="Lucida Sans Unicode"/>
              </a:rPr>
              <a:t> </a:t>
            </a:r>
            <a:r>
              <a:rPr sz="1100" spc="-30" dirty="0">
                <a:latin typeface="Arial"/>
                <a:cs typeface="Arial"/>
              </a:rPr>
              <a:t>Implications</a:t>
            </a:r>
            <a:r>
              <a:rPr sz="1100" spc="10" dirty="0">
                <a:latin typeface="Arial"/>
                <a:cs typeface="Arial"/>
              </a:rPr>
              <a:t> </a:t>
            </a:r>
            <a:r>
              <a:rPr sz="1100" spc="-45" dirty="0">
                <a:latin typeface="Arial"/>
                <a:cs typeface="Arial"/>
              </a:rPr>
              <a:t>and</a:t>
            </a:r>
            <a:r>
              <a:rPr sz="1100" spc="15" dirty="0">
                <a:latin typeface="Arial"/>
                <a:cs typeface="Arial"/>
              </a:rPr>
              <a:t> </a:t>
            </a:r>
            <a:r>
              <a:rPr sz="1100" dirty="0">
                <a:latin typeface="Arial"/>
                <a:cs typeface="Arial"/>
              </a:rPr>
              <a:t>future</a:t>
            </a:r>
            <a:r>
              <a:rPr sz="1100" spc="10" dirty="0">
                <a:latin typeface="Arial"/>
                <a:cs typeface="Arial"/>
              </a:rPr>
              <a:t> </a:t>
            </a:r>
            <a:r>
              <a:rPr sz="1100" spc="-80" dirty="0">
                <a:latin typeface="Arial"/>
                <a:cs typeface="Arial"/>
              </a:rPr>
              <a:t>research</a:t>
            </a:r>
            <a:r>
              <a:rPr sz="1100" spc="10" dirty="0">
                <a:latin typeface="Arial"/>
                <a:cs typeface="Arial"/>
              </a:rPr>
              <a:t> </a:t>
            </a:r>
            <a:r>
              <a:rPr sz="1100" spc="-10" dirty="0">
                <a:latin typeface="Arial"/>
                <a:cs typeface="Arial"/>
              </a:rPr>
              <a:t>directions</a:t>
            </a:r>
            <a:endParaRPr sz="1100" dirty="0">
              <a:latin typeface="Arial"/>
              <a:cs typeface="Arial"/>
            </a:endParaRPr>
          </a:p>
        </p:txBody>
      </p:sp>
      <p:pic>
        <p:nvPicPr>
          <p:cNvPr id="36" name="Audio 35">
            <a:hlinkClick r:id="" action="ppaction://media"/>
            <a:extLst>
              <a:ext uri="{FF2B5EF4-FFF2-40B4-BE49-F238E27FC236}">
                <a16:creationId xmlns:a16="http://schemas.microsoft.com/office/drawing/2014/main" id="{AE9F7279-5E30-8053-12F0-9BC44B3CA5B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cSld>
  <p:clrMapOvr>
    <a:masterClrMapping/>
  </p:clrMapOvr>
  <p:transition advTm="7435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0595C-A6CB-2F18-7EC3-923A76A02B79}"/>
              </a:ext>
            </a:extLst>
          </p:cNvPr>
          <p:cNvSpPr>
            <a:spLocks noGrp="1"/>
          </p:cNvSpPr>
          <p:nvPr>
            <p:ph type="title"/>
          </p:nvPr>
        </p:nvSpPr>
        <p:spPr>
          <a:xfrm>
            <a:off x="1238250" y="1608137"/>
            <a:ext cx="2404745" cy="215444"/>
          </a:xfrm>
        </p:spPr>
        <p:txBody>
          <a:bodyPr/>
          <a:lstStyle/>
          <a:p>
            <a:r>
              <a:rPr lang="en-GB" dirty="0"/>
              <a:t>The End</a:t>
            </a:r>
          </a:p>
        </p:txBody>
      </p:sp>
      <p:pic>
        <p:nvPicPr>
          <p:cNvPr id="34" name="Audio 33">
            <a:hlinkClick r:id="" action="ppaction://media"/>
            <a:extLst>
              <a:ext uri="{FF2B5EF4-FFF2-40B4-BE49-F238E27FC236}">
                <a16:creationId xmlns:a16="http://schemas.microsoft.com/office/drawing/2014/main" id="{044D0037-BC98-CC38-0770-C58A5B94E4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extLst>
      <p:ext uri="{BB962C8B-B14F-4D97-AF65-F5344CB8AC3E}">
        <p14:creationId xmlns:p14="http://schemas.microsoft.com/office/powerpoint/2010/main" val="1618946822"/>
      </p:ext>
    </p:extLst>
  </p:cSld>
  <p:clrMapOvr>
    <a:masterClrMapping/>
  </p:clrMapOvr>
  <mc:AlternateContent xmlns:mc="http://schemas.openxmlformats.org/markup-compatibility/2006">
    <mc:Choice xmlns:p14="http://schemas.microsoft.com/office/powerpoint/2010/main" Requires="p14">
      <p:transition spd="slow" p14:dur="2000" advTm="9492"/>
    </mc:Choice>
    <mc:Fallback>
      <p:transition spd="slow" advTm="9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12700">
              <a:lnSpc>
                <a:spcPct val="100000"/>
              </a:lnSpc>
              <a:spcBef>
                <a:spcPts val="135"/>
              </a:spcBef>
            </a:pPr>
            <a:r>
              <a:rPr spc="-35" dirty="0"/>
              <a:t>Introduction</a:t>
            </a:r>
          </a:p>
        </p:txBody>
      </p:sp>
      <p:sp>
        <p:nvSpPr>
          <p:cNvPr id="3" name="object 3"/>
          <p:cNvSpPr txBox="1"/>
          <p:nvPr/>
        </p:nvSpPr>
        <p:spPr>
          <a:xfrm>
            <a:off x="421957" y="1272829"/>
            <a:ext cx="2799715" cy="655955"/>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195" baseline="5050" dirty="0">
                <a:solidFill>
                  <a:srgbClr val="3333B2"/>
                </a:solidFill>
                <a:latin typeface="Lucida Sans Unicode"/>
                <a:cs typeface="Lucida Sans Unicode"/>
              </a:rPr>
              <a:t> </a:t>
            </a:r>
            <a:r>
              <a:rPr sz="1100" spc="-50" dirty="0">
                <a:latin typeface="Arial"/>
                <a:cs typeface="Arial"/>
              </a:rPr>
              <a:t>Overview</a:t>
            </a:r>
            <a:r>
              <a:rPr sz="1100" spc="10" dirty="0">
                <a:latin typeface="Arial"/>
                <a:cs typeface="Arial"/>
              </a:rPr>
              <a:t> </a:t>
            </a:r>
            <a:r>
              <a:rPr sz="1100" dirty="0">
                <a:latin typeface="Arial"/>
                <a:cs typeface="Arial"/>
              </a:rPr>
              <a:t>of</a:t>
            </a:r>
            <a:r>
              <a:rPr sz="1100" spc="10" dirty="0">
                <a:latin typeface="Arial"/>
                <a:cs typeface="Arial"/>
              </a:rPr>
              <a:t> </a:t>
            </a:r>
            <a:r>
              <a:rPr sz="1100" spc="-20" dirty="0">
                <a:latin typeface="Arial"/>
                <a:cs typeface="Arial"/>
              </a:rPr>
              <a:t>tree</a:t>
            </a:r>
            <a:r>
              <a:rPr sz="1100" spc="10" dirty="0">
                <a:latin typeface="Arial"/>
                <a:cs typeface="Arial"/>
              </a:rPr>
              <a:t> </a:t>
            </a:r>
            <a:r>
              <a:rPr sz="1100" spc="-85" dirty="0">
                <a:latin typeface="Arial"/>
                <a:cs typeface="Arial"/>
              </a:rPr>
              <a:t>genus</a:t>
            </a:r>
            <a:r>
              <a:rPr sz="1100" spc="10" dirty="0">
                <a:latin typeface="Arial"/>
                <a:cs typeface="Arial"/>
              </a:rPr>
              <a:t> </a:t>
            </a:r>
            <a:r>
              <a:rPr sz="1100" spc="-10" dirty="0">
                <a:latin typeface="Arial"/>
                <a:cs typeface="Arial"/>
              </a:rPr>
              <a:t>classification</a:t>
            </a:r>
            <a:endParaRPr sz="110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172" baseline="5050" dirty="0">
                <a:solidFill>
                  <a:srgbClr val="3333B2"/>
                </a:solidFill>
                <a:latin typeface="Lucida Sans Unicode"/>
                <a:cs typeface="Lucida Sans Unicode"/>
              </a:rPr>
              <a:t> </a:t>
            </a:r>
            <a:r>
              <a:rPr sz="1100" spc="-100" dirty="0">
                <a:latin typeface="Arial"/>
                <a:cs typeface="Arial"/>
              </a:rPr>
              <a:t>Use</a:t>
            </a:r>
            <a:r>
              <a:rPr sz="1100" spc="25" dirty="0">
                <a:latin typeface="Arial"/>
                <a:cs typeface="Arial"/>
              </a:rPr>
              <a:t> </a:t>
            </a:r>
            <a:r>
              <a:rPr sz="1100" dirty="0">
                <a:latin typeface="Arial"/>
                <a:cs typeface="Arial"/>
              </a:rPr>
              <a:t>of</a:t>
            </a:r>
            <a:r>
              <a:rPr sz="1100" spc="15" dirty="0">
                <a:latin typeface="Arial"/>
                <a:cs typeface="Arial"/>
              </a:rPr>
              <a:t> </a:t>
            </a:r>
            <a:r>
              <a:rPr sz="1100" spc="-50" dirty="0">
                <a:latin typeface="Arial"/>
                <a:cs typeface="Arial"/>
              </a:rPr>
              <a:t>Sentinel-</a:t>
            </a:r>
            <a:r>
              <a:rPr sz="1100" dirty="0">
                <a:latin typeface="Arial"/>
                <a:cs typeface="Arial"/>
              </a:rPr>
              <a:t>2</a:t>
            </a:r>
            <a:r>
              <a:rPr sz="1100" spc="10" dirty="0">
                <a:latin typeface="Arial"/>
                <a:cs typeface="Arial"/>
              </a:rPr>
              <a:t> </a:t>
            </a:r>
            <a:r>
              <a:rPr sz="1100" spc="-10" dirty="0">
                <a:latin typeface="Arial"/>
                <a:cs typeface="Arial"/>
              </a:rPr>
              <a:t>data</a:t>
            </a:r>
            <a:r>
              <a:rPr sz="1100" spc="10" dirty="0">
                <a:latin typeface="Arial"/>
                <a:cs typeface="Arial"/>
              </a:rPr>
              <a:t> </a:t>
            </a:r>
            <a:r>
              <a:rPr sz="1100" spc="-45" dirty="0">
                <a:latin typeface="Arial"/>
                <a:cs typeface="Arial"/>
              </a:rPr>
              <a:t>and</a:t>
            </a:r>
            <a:r>
              <a:rPr sz="1100" spc="15" dirty="0">
                <a:latin typeface="Arial"/>
                <a:cs typeface="Arial"/>
              </a:rPr>
              <a:t> </a:t>
            </a:r>
            <a:r>
              <a:rPr sz="1100" spc="-25" dirty="0">
                <a:latin typeface="Arial"/>
                <a:cs typeface="Arial"/>
              </a:rPr>
              <a:t>climate</a:t>
            </a:r>
            <a:r>
              <a:rPr sz="1100" spc="10" dirty="0">
                <a:latin typeface="Arial"/>
                <a:cs typeface="Arial"/>
              </a:rPr>
              <a:t> </a:t>
            </a:r>
            <a:r>
              <a:rPr sz="1100" spc="-25" dirty="0">
                <a:latin typeface="Arial"/>
                <a:cs typeface="Arial"/>
              </a:rPr>
              <a:t>variables</a:t>
            </a:r>
            <a:endParaRPr sz="1100">
              <a:latin typeface="Arial"/>
              <a:cs typeface="Arial"/>
            </a:endParaRPr>
          </a:p>
          <a:p>
            <a:pPr marL="38100">
              <a:lnSpc>
                <a:spcPct val="100000"/>
              </a:lnSpc>
              <a:spcBef>
                <a:spcPts val="330"/>
              </a:spcBef>
            </a:pPr>
            <a:r>
              <a:rPr sz="1650" baseline="5050" dirty="0">
                <a:solidFill>
                  <a:srgbClr val="3333B2"/>
                </a:solidFill>
                <a:latin typeface="Lucida Sans Unicode"/>
                <a:cs typeface="Lucida Sans Unicode"/>
              </a:rPr>
              <a:t>▶</a:t>
            </a:r>
            <a:r>
              <a:rPr sz="1650" spc="179" baseline="5050" dirty="0">
                <a:solidFill>
                  <a:srgbClr val="3333B2"/>
                </a:solidFill>
                <a:latin typeface="Lucida Sans Unicode"/>
                <a:cs typeface="Lucida Sans Unicode"/>
              </a:rPr>
              <a:t> </a:t>
            </a:r>
            <a:r>
              <a:rPr sz="1100" spc="-40" dirty="0">
                <a:latin typeface="Arial"/>
                <a:cs typeface="Arial"/>
              </a:rPr>
              <a:t>Objectives</a:t>
            </a:r>
            <a:r>
              <a:rPr sz="1100" spc="5" dirty="0">
                <a:latin typeface="Arial"/>
                <a:cs typeface="Arial"/>
              </a:rPr>
              <a:t> </a:t>
            </a:r>
            <a:r>
              <a:rPr sz="1100" dirty="0">
                <a:latin typeface="Arial"/>
                <a:cs typeface="Arial"/>
              </a:rPr>
              <a:t>of</a:t>
            </a:r>
            <a:r>
              <a:rPr sz="1100" spc="5" dirty="0">
                <a:latin typeface="Arial"/>
                <a:cs typeface="Arial"/>
              </a:rPr>
              <a:t> </a:t>
            </a:r>
            <a:r>
              <a:rPr sz="1100" dirty="0">
                <a:latin typeface="Arial"/>
                <a:cs typeface="Arial"/>
              </a:rPr>
              <a:t>the</a:t>
            </a:r>
            <a:r>
              <a:rPr sz="1100" spc="5" dirty="0">
                <a:latin typeface="Arial"/>
                <a:cs typeface="Arial"/>
              </a:rPr>
              <a:t> </a:t>
            </a:r>
            <a:r>
              <a:rPr sz="1100" spc="-10" dirty="0">
                <a:latin typeface="Arial"/>
                <a:cs typeface="Arial"/>
              </a:rPr>
              <a:t>study</a:t>
            </a:r>
            <a:endParaRPr sz="1100">
              <a:latin typeface="Arial"/>
              <a:cs typeface="Arial"/>
            </a:endParaRPr>
          </a:p>
        </p:txBody>
      </p:sp>
      <p:pic>
        <p:nvPicPr>
          <p:cNvPr id="27" name="Audio 26">
            <a:hlinkClick r:id="" action="ppaction://media"/>
            <a:extLst>
              <a:ext uri="{FF2B5EF4-FFF2-40B4-BE49-F238E27FC236}">
                <a16:creationId xmlns:a16="http://schemas.microsoft.com/office/drawing/2014/main" id="{125BE2EC-9261-778D-A094-E24DD5BA2F8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56515" t="-56515" r="-56515" b="-56515"/>
          <a:stretch>
            <a:fillRect/>
          </a:stretch>
        </p:blipFill>
        <p:spPr>
          <a:xfrm>
            <a:off x="3530346" y="2380996"/>
            <a:ext cx="1038225" cy="1038225"/>
          </a:xfrm>
          <a:prstGeom prst="ellipse">
            <a:avLst/>
          </a:prstGeom>
        </p:spPr>
      </p:pic>
    </p:spTree>
  </p:cSld>
  <p:clrMapOvr>
    <a:masterClrMapping/>
  </p:clrMapOvr>
  <p:transition advTm="3097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0" dirty="0"/>
              <a:t>Sentinel-</a:t>
            </a:r>
            <a:r>
              <a:rPr dirty="0"/>
              <a:t>2</a:t>
            </a:r>
            <a:r>
              <a:rPr spc="45" dirty="0"/>
              <a:t> </a:t>
            </a:r>
            <a:r>
              <a:rPr spc="-60" dirty="0"/>
              <a:t>Seasons</a:t>
            </a:r>
          </a:p>
        </p:txBody>
      </p:sp>
      <p:sp>
        <p:nvSpPr>
          <p:cNvPr id="3" name="object 3"/>
          <p:cNvSpPr txBox="1"/>
          <p:nvPr/>
        </p:nvSpPr>
        <p:spPr>
          <a:xfrm>
            <a:off x="421957" y="404619"/>
            <a:ext cx="3552190" cy="809836"/>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232" baseline="5050" dirty="0">
                <a:solidFill>
                  <a:srgbClr val="3333B2"/>
                </a:solidFill>
                <a:latin typeface="Lucida Sans Unicode"/>
                <a:cs typeface="Lucida Sans Unicode"/>
              </a:rPr>
              <a:t> </a:t>
            </a:r>
            <a:r>
              <a:rPr sz="1100" spc="-60" dirty="0">
                <a:latin typeface="Arial"/>
                <a:cs typeface="Arial"/>
              </a:rPr>
              <a:t>Performance</a:t>
            </a:r>
            <a:r>
              <a:rPr sz="1100" spc="30" dirty="0">
                <a:latin typeface="Arial"/>
                <a:cs typeface="Arial"/>
              </a:rPr>
              <a:t> </a:t>
            </a:r>
            <a:r>
              <a:rPr sz="1100" spc="-80" dirty="0">
                <a:latin typeface="Arial"/>
                <a:cs typeface="Arial"/>
              </a:rPr>
              <a:t>across</a:t>
            </a:r>
            <a:r>
              <a:rPr sz="1100" spc="30" dirty="0">
                <a:latin typeface="Arial"/>
                <a:cs typeface="Arial"/>
              </a:rPr>
              <a:t> </a:t>
            </a:r>
            <a:r>
              <a:rPr sz="1100" spc="-20" dirty="0">
                <a:latin typeface="Arial"/>
                <a:cs typeface="Arial"/>
              </a:rPr>
              <a:t>different</a:t>
            </a:r>
            <a:r>
              <a:rPr sz="1100" spc="25" dirty="0">
                <a:latin typeface="Arial"/>
                <a:cs typeface="Arial"/>
              </a:rPr>
              <a:t> </a:t>
            </a:r>
            <a:r>
              <a:rPr sz="1100" spc="-10" dirty="0">
                <a:latin typeface="Arial"/>
                <a:cs typeface="Arial"/>
              </a:rPr>
              <a:t>seasons</a:t>
            </a:r>
            <a:endParaRPr sz="1100" dirty="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150" baseline="5050" dirty="0">
                <a:solidFill>
                  <a:srgbClr val="3333B2"/>
                </a:solidFill>
                <a:latin typeface="Lucida Sans Unicode"/>
                <a:cs typeface="Lucida Sans Unicode"/>
              </a:rPr>
              <a:t> </a:t>
            </a:r>
            <a:r>
              <a:rPr sz="1100" spc="-10" dirty="0">
                <a:latin typeface="Arial"/>
                <a:cs typeface="Arial"/>
              </a:rPr>
              <a:t>Metrics:</a:t>
            </a:r>
            <a:r>
              <a:rPr sz="1100" spc="95" dirty="0">
                <a:latin typeface="Arial"/>
                <a:cs typeface="Arial"/>
              </a:rPr>
              <a:t> </a:t>
            </a:r>
            <a:r>
              <a:rPr sz="1100" spc="-30" dirty="0">
                <a:latin typeface="Arial"/>
                <a:cs typeface="Arial"/>
              </a:rPr>
              <a:t>recall,</a:t>
            </a:r>
            <a:r>
              <a:rPr sz="1100" spc="-5" dirty="0">
                <a:latin typeface="Arial"/>
                <a:cs typeface="Arial"/>
              </a:rPr>
              <a:t> </a:t>
            </a:r>
            <a:r>
              <a:rPr sz="1100" spc="-50" dirty="0">
                <a:latin typeface="Arial"/>
                <a:cs typeface="Arial"/>
              </a:rPr>
              <a:t>precision,</a:t>
            </a:r>
            <a:r>
              <a:rPr sz="1100" spc="-5" dirty="0">
                <a:latin typeface="Arial"/>
                <a:cs typeface="Arial"/>
              </a:rPr>
              <a:t> </a:t>
            </a:r>
            <a:r>
              <a:rPr lang="en-GB" sz="1100" spc="-5" dirty="0">
                <a:latin typeface="Arial"/>
                <a:cs typeface="Arial"/>
              </a:rPr>
              <a:t>weighted </a:t>
            </a:r>
            <a:r>
              <a:rPr sz="1100" spc="-50" dirty="0">
                <a:latin typeface="Arial"/>
                <a:cs typeface="Arial"/>
              </a:rPr>
              <a:t>f1-</a:t>
            </a:r>
            <a:r>
              <a:rPr sz="1100" spc="-40" dirty="0">
                <a:latin typeface="Arial"/>
                <a:cs typeface="Arial"/>
              </a:rPr>
              <a:t>score,</a:t>
            </a:r>
            <a:r>
              <a:rPr sz="1100" spc="-5" dirty="0">
                <a:latin typeface="Arial"/>
                <a:cs typeface="Arial"/>
              </a:rPr>
              <a:t> </a:t>
            </a:r>
            <a:r>
              <a:rPr sz="1100" spc="-70" dirty="0">
                <a:latin typeface="Arial"/>
                <a:cs typeface="Arial"/>
              </a:rPr>
              <a:t>PRC</a:t>
            </a:r>
            <a:r>
              <a:rPr sz="1100" spc="-5" dirty="0">
                <a:latin typeface="Arial"/>
                <a:cs typeface="Arial"/>
              </a:rPr>
              <a:t> </a:t>
            </a:r>
            <a:r>
              <a:rPr sz="1100" spc="-25" dirty="0">
                <a:latin typeface="Arial"/>
                <a:cs typeface="Arial"/>
              </a:rPr>
              <a:t>AUC,</a:t>
            </a:r>
            <a:r>
              <a:rPr sz="1100" spc="-5" dirty="0">
                <a:latin typeface="Arial"/>
                <a:cs typeface="Arial"/>
              </a:rPr>
              <a:t> </a:t>
            </a:r>
            <a:r>
              <a:rPr sz="1100" spc="-75" dirty="0">
                <a:latin typeface="Arial"/>
                <a:cs typeface="Arial"/>
              </a:rPr>
              <a:t>ROC</a:t>
            </a:r>
            <a:r>
              <a:rPr sz="1100" dirty="0">
                <a:latin typeface="Arial"/>
                <a:cs typeface="Arial"/>
              </a:rPr>
              <a:t> </a:t>
            </a:r>
            <a:r>
              <a:rPr sz="1100" spc="-25" dirty="0">
                <a:latin typeface="Arial"/>
                <a:cs typeface="Arial"/>
              </a:rPr>
              <a:t>AUC</a:t>
            </a:r>
            <a:endParaRPr sz="1100" dirty="0">
              <a:latin typeface="Arial"/>
              <a:cs typeface="Arial"/>
            </a:endParaRPr>
          </a:p>
          <a:p>
            <a:pPr marL="38100">
              <a:lnSpc>
                <a:spcPct val="100000"/>
              </a:lnSpc>
              <a:spcBef>
                <a:spcPts val="330"/>
              </a:spcBef>
            </a:pPr>
            <a:r>
              <a:rPr sz="1650" baseline="5050" dirty="0">
                <a:solidFill>
                  <a:srgbClr val="3333B2"/>
                </a:solidFill>
                <a:latin typeface="Lucida Sans Unicode"/>
                <a:cs typeface="Lucida Sans Unicode"/>
              </a:rPr>
              <a:t>▶</a:t>
            </a:r>
            <a:r>
              <a:rPr sz="1650" spc="179" baseline="5050" dirty="0">
                <a:solidFill>
                  <a:srgbClr val="3333B2"/>
                </a:solidFill>
                <a:latin typeface="Lucida Sans Unicode"/>
                <a:cs typeface="Lucida Sans Unicode"/>
              </a:rPr>
              <a:t> </a:t>
            </a:r>
            <a:r>
              <a:rPr sz="1100" spc="-10" dirty="0">
                <a:latin typeface="Arial"/>
                <a:cs typeface="Arial"/>
              </a:rPr>
              <a:t>Optimal</a:t>
            </a:r>
            <a:r>
              <a:rPr sz="1100" spc="15" dirty="0">
                <a:latin typeface="Arial"/>
                <a:cs typeface="Arial"/>
              </a:rPr>
              <a:t> </a:t>
            </a:r>
            <a:r>
              <a:rPr sz="1100" spc="-105" dirty="0">
                <a:latin typeface="Arial"/>
                <a:cs typeface="Arial"/>
              </a:rPr>
              <a:t>seasons</a:t>
            </a:r>
            <a:r>
              <a:rPr sz="1100" spc="30" dirty="0">
                <a:latin typeface="Arial"/>
                <a:cs typeface="Arial"/>
              </a:rPr>
              <a:t> </a:t>
            </a:r>
            <a:r>
              <a:rPr sz="1100" dirty="0">
                <a:latin typeface="Arial"/>
                <a:cs typeface="Arial"/>
              </a:rPr>
              <a:t>for</a:t>
            </a:r>
            <a:r>
              <a:rPr sz="1100" spc="15" dirty="0">
                <a:latin typeface="Arial"/>
                <a:cs typeface="Arial"/>
              </a:rPr>
              <a:t> </a:t>
            </a:r>
            <a:r>
              <a:rPr sz="1100" spc="-10" dirty="0">
                <a:latin typeface="Arial"/>
                <a:cs typeface="Arial"/>
              </a:rPr>
              <a:t>classification</a:t>
            </a:r>
            <a:endParaRPr sz="1100" dirty="0">
              <a:latin typeface="Arial"/>
              <a:cs typeface="Arial"/>
            </a:endParaRPr>
          </a:p>
        </p:txBody>
      </p:sp>
      <p:grpSp>
        <p:nvGrpSpPr>
          <p:cNvPr id="4" name="object 4"/>
          <p:cNvGrpSpPr/>
          <p:nvPr/>
        </p:nvGrpSpPr>
        <p:grpSpPr>
          <a:xfrm>
            <a:off x="669662" y="1416011"/>
            <a:ext cx="2665730" cy="1696085"/>
            <a:chOff x="669662" y="1416011"/>
            <a:chExt cx="2665730" cy="1696085"/>
          </a:xfrm>
        </p:grpSpPr>
        <p:pic>
          <p:nvPicPr>
            <p:cNvPr id="5" name="object 5"/>
            <p:cNvPicPr/>
            <p:nvPr/>
          </p:nvPicPr>
          <p:blipFill>
            <a:blip r:embed="rId5" cstate="print"/>
            <a:stretch>
              <a:fillRect/>
            </a:stretch>
          </p:blipFill>
          <p:spPr>
            <a:xfrm>
              <a:off x="669662" y="1416011"/>
              <a:ext cx="2665128" cy="1695846"/>
            </a:xfrm>
            <a:prstGeom prst="rect">
              <a:avLst/>
            </a:prstGeom>
          </p:spPr>
        </p:pic>
        <p:sp>
          <p:nvSpPr>
            <p:cNvPr id="6" name="object 6"/>
            <p:cNvSpPr/>
            <p:nvPr/>
          </p:nvSpPr>
          <p:spPr>
            <a:xfrm>
              <a:off x="752971" y="2616140"/>
              <a:ext cx="2498725" cy="411480"/>
            </a:xfrm>
            <a:custGeom>
              <a:avLst/>
              <a:gdLst/>
              <a:ahLst/>
              <a:cxnLst/>
              <a:rect l="l" t="t" r="r" b="b"/>
              <a:pathLst>
                <a:path w="2498725" h="411480">
                  <a:moveTo>
                    <a:pt x="0" y="410924"/>
                  </a:moveTo>
                  <a:lnTo>
                    <a:pt x="333127" y="293540"/>
                  </a:lnTo>
                  <a:lnTo>
                    <a:pt x="499691" y="352206"/>
                  </a:lnTo>
                  <a:lnTo>
                    <a:pt x="666255" y="293540"/>
                  </a:lnTo>
                  <a:lnTo>
                    <a:pt x="832819" y="117437"/>
                  </a:lnTo>
                  <a:lnTo>
                    <a:pt x="999383" y="176102"/>
                  </a:lnTo>
                  <a:lnTo>
                    <a:pt x="1165947" y="176102"/>
                  </a:lnTo>
                  <a:lnTo>
                    <a:pt x="1332564" y="234821"/>
                  </a:lnTo>
                  <a:lnTo>
                    <a:pt x="1499128" y="176102"/>
                  </a:lnTo>
                  <a:lnTo>
                    <a:pt x="1665691" y="176102"/>
                  </a:lnTo>
                  <a:lnTo>
                    <a:pt x="1832255" y="58718"/>
                  </a:lnTo>
                  <a:lnTo>
                    <a:pt x="1998819" y="58718"/>
                  </a:lnTo>
                  <a:lnTo>
                    <a:pt x="2165383" y="0"/>
                  </a:lnTo>
                  <a:lnTo>
                    <a:pt x="2331947" y="234821"/>
                  </a:lnTo>
                  <a:lnTo>
                    <a:pt x="2498511" y="176102"/>
                  </a:lnTo>
                </a:path>
              </a:pathLst>
            </a:custGeom>
            <a:ln w="10599">
              <a:solidFill>
                <a:srgbClr val="626EFA"/>
              </a:solidFill>
            </a:ln>
          </p:spPr>
          <p:txBody>
            <a:bodyPr wrap="square" lIns="0" tIns="0" rIns="0" bIns="0" rtlCol="0"/>
            <a:lstStyle/>
            <a:p>
              <a:endParaRPr/>
            </a:p>
          </p:txBody>
        </p:sp>
        <p:sp>
          <p:nvSpPr>
            <p:cNvPr id="7" name="object 7"/>
            <p:cNvSpPr/>
            <p:nvPr/>
          </p:nvSpPr>
          <p:spPr>
            <a:xfrm>
              <a:off x="752971" y="2372472"/>
              <a:ext cx="2498725" cy="307975"/>
            </a:xfrm>
            <a:custGeom>
              <a:avLst/>
              <a:gdLst/>
              <a:ahLst/>
              <a:cxnLst/>
              <a:rect l="l" t="t" r="r" b="b"/>
              <a:pathLst>
                <a:path w="2498725" h="307975">
                  <a:moveTo>
                    <a:pt x="15898" y="14146"/>
                  </a:moveTo>
                  <a:lnTo>
                    <a:pt x="0" y="14146"/>
                  </a:lnTo>
                  <a:lnTo>
                    <a:pt x="0" y="3547"/>
                  </a:lnTo>
                  <a:lnTo>
                    <a:pt x="15898" y="3547"/>
                  </a:lnTo>
                  <a:lnTo>
                    <a:pt x="15898" y="14146"/>
                  </a:lnTo>
                  <a:close/>
                </a:path>
                <a:path w="2498725" h="307975">
                  <a:moveTo>
                    <a:pt x="47695" y="14146"/>
                  </a:moveTo>
                  <a:lnTo>
                    <a:pt x="31797" y="14146"/>
                  </a:lnTo>
                  <a:lnTo>
                    <a:pt x="31797" y="3547"/>
                  </a:lnTo>
                  <a:lnTo>
                    <a:pt x="47695" y="3547"/>
                  </a:lnTo>
                  <a:lnTo>
                    <a:pt x="47695" y="14146"/>
                  </a:lnTo>
                  <a:close/>
                </a:path>
                <a:path w="2498725" h="307975">
                  <a:moveTo>
                    <a:pt x="79492" y="14146"/>
                  </a:moveTo>
                  <a:lnTo>
                    <a:pt x="63594" y="14146"/>
                  </a:lnTo>
                  <a:lnTo>
                    <a:pt x="63594" y="3547"/>
                  </a:lnTo>
                  <a:lnTo>
                    <a:pt x="79492" y="3547"/>
                  </a:lnTo>
                  <a:lnTo>
                    <a:pt x="79492" y="14146"/>
                  </a:lnTo>
                  <a:close/>
                </a:path>
                <a:path w="2498725" h="307975">
                  <a:moveTo>
                    <a:pt x="111289" y="14146"/>
                  </a:moveTo>
                  <a:lnTo>
                    <a:pt x="95391" y="14146"/>
                  </a:lnTo>
                  <a:lnTo>
                    <a:pt x="95391" y="3547"/>
                  </a:lnTo>
                  <a:lnTo>
                    <a:pt x="111289" y="3547"/>
                  </a:lnTo>
                  <a:lnTo>
                    <a:pt x="111289" y="14146"/>
                  </a:lnTo>
                  <a:close/>
                </a:path>
                <a:path w="2498725" h="307975">
                  <a:moveTo>
                    <a:pt x="143087" y="14146"/>
                  </a:moveTo>
                  <a:lnTo>
                    <a:pt x="127188" y="14146"/>
                  </a:lnTo>
                  <a:lnTo>
                    <a:pt x="127188" y="3547"/>
                  </a:lnTo>
                  <a:lnTo>
                    <a:pt x="143087" y="3547"/>
                  </a:lnTo>
                  <a:lnTo>
                    <a:pt x="143087" y="14146"/>
                  </a:lnTo>
                  <a:close/>
                </a:path>
                <a:path w="2498725" h="307975">
                  <a:moveTo>
                    <a:pt x="174884" y="14146"/>
                  </a:moveTo>
                  <a:lnTo>
                    <a:pt x="158985" y="14146"/>
                  </a:lnTo>
                  <a:lnTo>
                    <a:pt x="158985" y="3547"/>
                  </a:lnTo>
                  <a:lnTo>
                    <a:pt x="174884" y="3547"/>
                  </a:lnTo>
                  <a:lnTo>
                    <a:pt x="174884" y="14146"/>
                  </a:lnTo>
                  <a:close/>
                </a:path>
                <a:path w="2498725" h="307975">
                  <a:moveTo>
                    <a:pt x="206681" y="14146"/>
                  </a:moveTo>
                  <a:lnTo>
                    <a:pt x="190782" y="14146"/>
                  </a:lnTo>
                  <a:lnTo>
                    <a:pt x="190782" y="3547"/>
                  </a:lnTo>
                  <a:lnTo>
                    <a:pt x="206681" y="3547"/>
                  </a:lnTo>
                  <a:lnTo>
                    <a:pt x="206681" y="14146"/>
                  </a:lnTo>
                  <a:close/>
                </a:path>
                <a:path w="2498725" h="307975">
                  <a:moveTo>
                    <a:pt x="238478" y="14146"/>
                  </a:moveTo>
                  <a:lnTo>
                    <a:pt x="222579" y="14146"/>
                  </a:lnTo>
                  <a:lnTo>
                    <a:pt x="222579" y="3547"/>
                  </a:lnTo>
                  <a:lnTo>
                    <a:pt x="238478" y="3547"/>
                  </a:lnTo>
                  <a:lnTo>
                    <a:pt x="238478" y="14146"/>
                  </a:lnTo>
                  <a:close/>
                </a:path>
                <a:path w="2498725" h="307975">
                  <a:moveTo>
                    <a:pt x="270275" y="14146"/>
                  </a:moveTo>
                  <a:lnTo>
                    <a:pt x="254376" y="14146"/>
                  </a:lnTo>
                  <a:lnTo>
                    <a:pt x="254376" y="3547"/>
                  </a:lnTo>
                  <a:lnTo>
                    <a:pt x="270275" y="3547"/>
                  </a:lnTo>
                  <a:lnTo>
                    <a:pt x="270275" y="14146"/>
                  </a:lnTo>
                  <a:close/>
                </a:path>
                <a:path w="2498725" h="307975">
                  <a:moveTo>
                    <a:pt x="302072" y="14146"/>
                  </a:moveTo>
                  <a:lnTo>
                    <a:pt x="286174" y="14146"/>
                  </a:lnTo>
                  <a:lnTo>
                    <a:pt x="286174" y="3547"/>
                  </a:lnTo>
                  <a:lnTo>
                    <a:pt x="302072" y="3547"/>
                  </a:lnTo>
                  <a:lnTo>
                    <a:pt x="302072" y="14146"/>
                  </a:lnTo>
                  <a:close/>
                </a:path>
                <a:path w="2498725" h="307975">
                  <a:moveTo>
                    <a:pt x="332065" y="14146"/>
                  </a:moveTo>
                  <a:lnTo>
                    <a:pt x="317971" y="14146"/>
                  </a:lnTo>
                  <a:lnTo>
                    <a:pt x="317971" y="3547"/>
                  </a:lnTo>
                  <a:lnTo>
                    <a:pt x="334034" y="3547"/>
                  </a:lnTo>
                  <a:lnTo>
                    <a:pt x="335589" y="4095"/>
                  </a:lnTo>
                  <a:lnTo>
                    <a:pt x="333914" y="8846"/>
                  </a:lnTo>
                  <a:lnTo>
                    <a:pt x="333127" y="8846"/>
                  </a:lnTo>
                  <a:lnTo>
                    <a:pt x="331366" y="13844"/>
                  </a:lnTo>
                  <a:lnTo>
                    <a:pt x="332170" y="13844"/>
                  </a:lnTo>
                  <a:lnTo>
                    <a:pt x="332065" y="14146"/>
                  </a:lnTo>
                  <a:close/>
                </a:path>
                <a:path w="2498725" h="307975">
                  <a:moveTo>
                    <a:pt x="333127" y="14146"/>
                  </a:moveTo>
                  <a:lnTo>
                    <a:pt x="332221" y="14146"/>
                  </a:lnTo>
                  <a:lnTo>
                    <a:pt x="331366" y="13844"/>
                  </a:lnTo>
                  <a:lnTo>
                    <a:pt x="333127" y="8846"/>
                  </a:lnTo>
                  <a:lnTo>
                    <a:pt x="333127" y="11078"/>
                  </a:lnTo>
                  <a:lnTo>
                    <a:pt x="332170" y="13844"/>
                  </a:lnTo>
                  <a:lnTo>
                    <a:pt x="333127" y="13844"/>
                  </a:lnTo>
                  <a:lnTo>
                    <a:pt x="333127" y="14146"/>
                  </a:lnTo>
                  <a:close/>
                </a:path>
                <a:path w="2498725" h="307975">
                  <a:moveTo>
                    <a:pt x="333127" y="11078"/>
                  </a:moveTo>
                  <a:lnTo>
                    <a:pt x="333127" y="8846"/>
                  </a:lnTo>
                  <a:lnTo>
                    <a:pt x="333914" y="8846"/>
                  </a:lnTo>
                  <a:lnTo>
                    <a:pt x="333127" y="11078"/>
                  </a:lnTo>
                  <a:close/>
                </a:path>
                <a:path w="2498725" h="307975">
                  <a:moveTo>
                    <a:pt x="333127" y="13844"/>
                  </a:moveTo>
                  <a:lnTo>
                    <a:pt x="332170" y="13844"/>
                  </a:lnTo>
                  <a:lnTo>
                    <a:pt x="333127" y="11078"/>
                  </a:lnTo>
                  <a:lnTo>
                    <a:pt x="333127" y="13844"/>
                  </a:lnTo>
                  <a:close/>
                </a:path>
                <a:path w="2498725" h="307975">
                  <a:moveTo>
                    <a:pt x="362053" y="24663"/>
                  </a:moveTo>
                  <a:lnTo>
                    <a:pt x="347059" y="19377"/>
                  </a:lnTo>
                  <a:lnTo>
                    <a:pt x="350583" y="9381"/>
                  </a:lnTo>
                  <a:lnTo>
                    <a:pt x="365577" y="14667"/>
                  </a:lnTo>
                  <a:lnTo>
                    <a:pt x="362053" y="24663"/>
                  </a:lnTo>
                  <a:close/>
                </a:path>
                <a:path w="2498725" h="307975">
                  <a:moveTo>
                    <a:pt x="392042" y="35235"/>
                  </a:moveTo>
                  <a:lnTo>
                    <a:pt x="377047" y="29949"/>
                  </a:lnTo>
                  <a:lnTo>
                    <a:pt x="380571" y="19953"/>
                  </a:lnTo>
                  <a:lnTo>
                    <a:pt x="395565" y="25238"/>
                  </a:lnTo>
                  <a:lnTo>
                    <a:pt x="392042" y="35235"/>
                  </a:lnTo>
                  <a:close/>
                </a:path>
                <a:path w="2498725" h="307975">
                  <a:moveTo>
                    <a:pt x="422030" y="45806"/>
                  </a:moveTo>
                  <a:lnTo>
                    <a:pt x="407036" y="40521"/>
                  </a:lnTo>
                  <a:lnTo>
                    <a:pt x="410560" y="30524"/>
                  </a:lnTo>
                  <a:lnTo>
                    <a:pt x="425554" y="35810"/>
                  </a:lnTo>
                  <a:lnTo>
                    <a:pt x="422030" y="45806"/>
                  </a:lnTo>
                  <a:close/>
                </a:path>
                <a:path w="2498725" h="307975">
                  <a:moveTo>
                    <a:pt x="452018" y="56378"/>
                  </a:moveTo>
                  <a:lnTo>
                    <a:pt x="437024" y="51092"/>
                  </a:lnTo>
                  <a:lnTo>
                    <a:pt x="440548" y="41096"/>
                  </a:lnTo>
                  <a:lnTo>
                    <a:pt x="455542" y="46382"/>
                  </a:lnTo>
                  <a:lnTo>
                    <a:pt x="452018" y="56378"/>
                  </a:lnTo>
                  <a:close/>
                </a:path>
                <a:path w="2498725" h="307975">
                  <a:moveTo>
                    <a:pt x="482006" y="66950"/>
                  </a:moveTo>
                  <a:lnTo>
                    <a:pt x="467012" y="61664"/>
                  </a:lnTo>
                  <a:lnTo>
                    <a:pt x="470536" y="51668"/>
                  </a:lnTo>
                  <a:lnTo>
                    <a:pt x="485530" y="56954"/>
                  </a:lnTo>
                  <a:lnTo>
                    <a:pt x="482006" y="66950"/>
                  </a:lnTo>
                  <a:close/>
                </a:path>
                <a:path w="2498725" h="307975">
                  <a:moveTo>
                    <a:pt x="499169" y="66084"/>
                  </a:moveTo>
                  <a:lnTo>
                    <a:pt x="497929" y="62567"/>
                  </a:lnTo>
                  <a:lnTo>
                    <a:pt x="511995" y="57609"/>
                  </a:lnTo>
                  <a:lnTo>
                    <a:pt x="513627" y="62240"/>
                  </a:lnTo>
                  <a:lnTo>
                    <a:pt x="500524" y="62240"/>
                  </a:lnTo>
                  <a:lnTo>
                    <a:pt x="499169" y="66084"/>
                  </a:lnTo>
                  <a:close/>
                </a:path>
                <a:path w="2498725" h="307975">
                  <a:moveTo>
                    <a:pt x="499691" y="67565"/>
                  </a:moveTo>
                  <a:lnTo>
                    <a:pt x="499169" y="66084"/>
                  </a:lnTo>
                  <a:lnTo>
                    <a:pt x="500409" y="62567"/>
                  </a:lnTo>
                  <a:lnTo>
                    <a:pt x="500524" y="62240"/>
                  </a:lnTo>
                  <a:lnTo>
                    <a:pt x="501453" y="62567"/>
                  </a:lnTo>
                  <a:lnTo>
                    <a:pt x="499691" y="67565"/>
                  </a:lnTo>
                  <a:close/>
                </a:path>
                <a:path w="2498725" h="307975">
                  <a:moveTo>
                    <a:pt x="515504" y="67565"/>
                  </a:moveTo>
                  <a:lnTo>
                    <a:pt x="499691" y="67565"/>
                  </a:lnTo>
                  <a:lnTo>
                    <a:pt x="501453" y="62567"/>
                  </a:lnTo>
                  <a:lnTo>
                    <a:pt x="500524" y="62240"/>
                  </a:lnTo>
                  <a:lnTo>
                    <a:pt x="513627" y="62240"/>
                  </a:lnTo>
                  <a:lnTo>
                    <a:pt x="515504" y="67565"/>
                  </a:lnTo>
                  <a:close/>
                </a:path>
                <a:path w="2498725" h="307975">
                  <a:moveTo>
                    <a:pt x="499691" y="73184"/>
                  </a:moveTo>
                  <a:lnTo>
                    <a:pt x="497000" y="72236"/>
                  </a:lnTo>
                  <a:lnTo>
                    <a:pt x="499169" y="66084"/>
                  </a:lnTo>
                  <a:lnTo>
                    <a:pt x="499691" y="67565"/>
                  </a:lnTo>
                  <a:lnTo>
                    <a:pt x="515631" y="67565"/>
                  </a:lnTo>
                  <a:lnTo>
                    <a:pt x="499691" y="73184"/>
                  </a:lnTo>
                  <a:close/>
                </a:path>
                <a:path w="2498725" h="307975">
                  <a:moveTo>
                    <a:pt x="530513" y="62319"/>
                  </a:moveTo>
                  <a:lnTo>
                    <a:pt x="526989" y="52323"/>
                  </a:lnTo>
                  <a:lnTo>
                    <a:pt x="541983" y="47037"/>
                  </a:lnTo>
                  <a:lnTo>
                    <a:pt x="545507" y="57033"/>
                  </a:lnTo>
                  <a:lnTo>
                    <a:pt x="530513" y="62319"/>
                  </a:lnTo>
                  <a:close/>
                </a:path>
                <a:path w="2498725" h="307975">
                  <a:moveTo>
                    <a:pt x="560501" y="51747"/>
                  </a:moveTo>
                  <a:lnTo>
                    <a:pt x="556977" y="41751"/>
                  </a:lnTo>
                  <a:lnTo>
                    <a:pt x="571971" y="36465"/>
                  </a:lnTo>
                  <a:lnTo>
                    <a:pt x="575495" y="46461"/>
                  </a:lnTo>
                  <a:lnTo>
                    <a:pt x="560501" y="51747"/>
                  </a:lnTo>
                  <a:close/>
                </a:path>
                <a:path w="2498725" h="307975">
                  <a:moveTo>
                    <a:pt x="590489" y="41175"/>
                  </a:moveTo>
                  <a:lnTo>
                    <a:pt x="586965" y="31179"/>
                  </a:lnTo>
                  <a:lnTo>
                    <a:pt x="601959" y="25893"/>
                  </a:lnTo>
                  <a:lnTo>
                    <a:pt x="605483" y="35889"/>
                  </a:lnTo>
                  <a:lnTo>
                    <a:pt x="590489" y="41175"/>
                  </a:lnTo>
                  <a:close/>
                </a:path>
                <a:path w="2498725" h="307975">
                  <a:moveTo>
                    <a:pt x="620477" y="30604"/>
                  </a:moveTo>
                  <a:lnTo>
                    <a:pt x="616953" y="20608"/>
                  </a:lnTo>
                  <a:lnTo>
                    <a:pt x="631948" y="15322"/>
                  </a:lnTo>
                  <a:lnTo>
                    <a:pt x="635471" y="25318"/>
                  </a:lnTo>
                  <a:lnTo>
                    <a:pt x="620477" y="30604"/>
                  </a:lnTo>
                  <a:close/>
                </a:path>
                <a:path w="2498725" h="307975">
                  <a:moveTo>
                    <a:pt x="650466" y="20032"/>
                  </a:moveTo>
                  <a:lnTo>
                    <a:pt x="646942" y="10036"/>
                  </a:lnTo>
                  <a:lnTo>
                    <a:pt x="661936" y="4750"/>
                  </a:lnTo>
                  <a:lnTo>
                    <a:pt x="665460" y="14746"/>
                  </a:lnTo>
                  <a:lnTo>
                    <a:pt x="650466" y="20032"/>
                  </a:lnTo>
                  <a:close/>
                </a:path>
                <a:path w="2498725" h="307975">
                  <a:moveTo>
                    <a:pt x="678760" y="35636"/>
                  </a:moveTo>
                  <a:lnTo>
                    <a:pt x="669562" y="22668"/>
                  </a:lnTo>
                  <a:lnTo>
                    <a:pt x="678207" y="16536"/>
                  </a:lnTo>
                  <a:lnTo>
                    <a:pt x="687405" y="29504"/>
                  </a:lnTo>
                  <a:lnTo>
                    <a:pt x="678760" y="35636"/>
                  </a:lnTo>
                  <a:close/>
                </a:path>
                <a:path w="2498725" h="307975">
                  <a:moveTo>
                    <a:pt x="697156" y="61571"/>
                  </a:moveTo>
                  <a:lnTo>
                    <a:pt x="687958" y="48603"/>
                  </a:lnTo>
                  <a:lnTo>
                    <a:pt x="696603" y="42471"/>
                  </a:lnTo>
                  <a:lnTo>
                    <a:pt x="705801" y="55439"/>
                  </a:lnTo>
                  <a:lnTo>
                    <a:pt x="697156" y="61571"/>
                  </a:lnTo>
                  <a:close/>
                </a:path>
                <a:path w="2498725" h="307975">
                  <a:moveTo>
                    <a:pt x="715553" y="87506"/>
                  </a:moveTo>
                  <a:lnTo>
                    <a:pt x="706355" y="74539"/>
                  </a:lnTo>
                  <a:lnTo>
                    <a:pt x="715000" y="68406"/>
                  </a:lnTo>
                  <a:lnTo>
                    <a:pt x="724198" y="81374"/>
                  </a:lnTo>
                  <a:lnTo>
                    <a:pt x="715553" y="87506"/>
                  </a:lnTo>
                  <a:close/>
                </a:path>
                <a:path w="2498725" h="307975">
                  <a:moveTo>
                    <a:pt x="733949" y="113441"/>
                  </a:moveTo>
                  <a:lnTo>
                    <a:pt x="724751" y="100474"/>
                  </a:lnTo>
                  <a:lnTo>
                    <a:pt x="733396" y="94342"/>
                  </a:lnTo>
                  <a:lnTo>
                    <a:pt x="742594" y="107309"/>
                  </a:lnTo>
                  <a:lnTo>
                    <a:pt x="733949" y="113441"/>
                  </a:lnTo>
                  <a:close/>
                </a:path>
                <a:path w="2498725" h="307975">
                  <a:moveTo>
                    <a:pt x="752345" y="139376"/>
                  </a:moveTo>
                  <a:lnTo>
                    <a:pt x="743147" y="126409"/>
                  </a:lnTo>
                  <a:lnTo>
                    <a:pt x="751792" y="120277"/>
                  </a:lnTo>
                  <a:lnTo>
                    <a:pt x="760990" y="133244"/>
                  </a:lnTo>
                  <a:lnTo>
                    <a:pt x="752345" y="139376"/>
                  </a:lnTo>
                  <a:close/>
                </a:path>
                <a:path w="2498725" h="307975">
                  <a:moveTo>
                    <a:pt x="770742" y="165312"/>
                  </a:moveTo>
                  <a:lnTo>
                    <a:pt x="761544" y="152344"/>
                  </a:lnTo>
                  <a:lnTo>
                    <a:pt x="770189" y="146212"/>
                  </a:lnTo>
                  <a:lnTo>
                    <a:pt x="779387" y="159179"/>
                  </a:lnTo>
                  <a:lnTo>
                    <a:pt x="770742" y="165312"/>
                  </a:lnTo>
                  <a:close/>
                </a:path>
                <a:path w="2498725" h="307975">
                  <a:moveTo>
                    <a:pt x="789138" y="191247"/>
                  </a:moveTo>
                  <a:lnTo>
                    <a:pt x="779940" y="178279"/>
                  </a:lnTo>
                  <a:lnTo>
                    <a:pt x="788585" y="172147"/>
                  </a:lnTo>
                  <a:lnTo>
                    <a:pt x="797783" y="185115"/>
                  </a:lnTo>
                  <a:lnTo>
                    <a:pt x="789138" y="191247"/>
                  </a:lnTo>
                  <a:close/>
                </a:path>
                <a:path w="2498725" h="307975">
                  <a:moveTo>
                    <a:pt x="807534" y="217182"/>
                  </a:moveTo>
                  <a:lnTo>
                    <a:pt x="798336" y="204214"/>
                  </a:lnTo>
                  <a:lnTo>
                    <a:pt x="806981" y="198082"/>
                  </a:lnTo>
                  <a:lnTo>
                    <a:pt x="816179" y="211050"/>
                  </a:lnTo>
                  <a:lnTo>
                    <a:pt x="807534" y="217182"/>
                  </a:lnTo>
                  <a:close/>
                </a:path>
                <a:path w="2498725" h="307975">
                  <a:moveTo>
                    <a:pt x="825931" y="243117"/>
                  </a:moveTo>
                  <a:lnTo>
                    <a:pt x="816733" y="230149"/>
                  </a:lnTo>
                  <a:lnTo>
                    <a:pt x="825378" y="224017"/>
                  </a:lnTo>
                  <a:lnTo>
                    <a:pt x="834576" y="236985"/>
                  </a:lnTo>
                  <a:lnTo>
                    <a:pt x="825931" y="243117"/>
                  </a:lnTo>
                  <a:close/>
                </a:path>
                <a:path w="2498725" h="307975">
                  <a:moveTo>
                    <a:pt x="860181" y="248968"/>
                  </a:moveTo>
                  <a:lnTo>
                    <a:pt x="844283" y="248968"/>
                  </a:lnTo>
                  <a:lnTo>
                    <a:pt x="844283" y="238369"/>
                  </a:lnTo>
                  <a:lnTo>
                    <a:pt x="860181" y="238369"/>
                  </a:lnTo>
                  <a:lnTo>
                    <a:pt x="860181" y="248968"/>
                  </a:lnTo>
                  <a:close/>
                </a:path>
                <a:path w="2498725" h="307975">
                  <a:moveTo>
                    <a:pt x="891978" y="248968"/>
                  </a:moveTo>
                  <a:lnTo>
                    <a:pt x="876080" y="248968"/>
                  </a:lnTo>
                  <a:lnTo>
                    <a:pt x="876080" y="238369"/>
                  </a:lnTo>
                  <a:lnTo>
                    <a:pt x="891978" y="238369"/>
                  </a:lnTo>
                  <a:lnTo>
                    <a:pt x="891978" y="248968"/>
                  </a:lnTo>
                  <a:close/>
                </a:path>
                <a:path w="2498725" h="307975">
                  <a:moveTo>
                    <a:pt x="923775" y="248968"/>
                  </a:moveTo>
                  <a:lnTo>
                    <a:pt x="907877" y="248968"/>
                  </a:lnTo>
                  <a:lnTo>
                    <a:pt x="907877" y="238369"/>
                  </a:lnTo>
                  <a:lnTo>
                    <a:pt x="923775" y="238369"/>
                  </a:lnTo>
                  <a:lnTo>
                    <a:pt x="923775" y="248968"/>
                  </a:lnTo>
                  <a:close/>
                </a:path>
                <a:path w="2498725" h="307975">
                  <a:moveTo>
                    <a:pt x="955573" y="248968"/>
                  </a:moveTo>
                  <a:lnTo>
                    <a:pt x="939674" y="248968"/>
                  </a:lnTo>
                  <a:lnTo>
                    <a:pt x="939674" y="238369"/>
                  </a:lnTo>
                  <a:lnTo>
                    <a:pt x="955573" y="238369"/>
                  </a:lnTo>
                  <a:lnTo>
                    <a:pt x="955573" y="248968"/>
                  </a:lnTo>
                  <a:close/>
                </a:path>
                <a:path w="2498725" h="307975">
                  <a:moveTo>
                    <a:pt x="987370" y="248968"/>
                  </a:moveTo>
                  <a:lnTo>
                    <a:pt x="971471" y="248968"/>
                  </a:lnTo>
                  <a:lnTo>
                    <a:pt x="971471" y="238369"/>
                  </a:lnTo>
                  <a:lnTo>
                    <a:pt x="987370" y="238369"/>
                  </a:lnTo>
                  <a:lnTo>
                    <a:pt x="987370" y="248968"/>
                  </a:lnTo>
                  <a:close/>
                </a:path>
                <a:path w="2498725" h="307975">
                  <a:moveTo>
                    <a:pt x="1005903" y="244487"/>
                  </a:moveTo>
                  <a:lnTo>
                    <a:pt x="998203" y="237204"/>
                  </a:lnTo>
                  <a:lnTo>
                    <a:pt x="1009127" y="225653"/>
                  </a:lnTo>
                  <a:lnTo>
                    <a:pt x="1016828" y="232936"/>
                  </a:lnTo>
                  <a:lnTo>
                    <a:pt x="1005903" y="244487"/>
                  </a:lnTo>
                  <a:close/>
                </a:path>
                <a:path w="2498725" h="307975">
                  <a:moveTo>
                    <a:pt x="1027753" y="221386"/>
                  </a:moveTo>
                  <a:lnTo>
                    <a:pt x="1020052" y="214103"/>
                  </a:lnTo>
                  <a:lnTo>
                    <a:pt x="1030977" y="202552"/>
                  </a:lnTo>
                  <a:lnTo>
                    <a:pt x="1038677" y="209836"/>
                  </a:lnTo>
                  <a:lnTo>
                    <a:pt x="1027753" y="221386"/>
                  </a:lnTo>
                  <a:close/>
                </a:path>
                <a:path w="2498725" h="307975">
                  <a:moveTo>
                    <a:pt x="1049602" y="198285"/>
                  </a:moveTo>
                  <a:lnTo>
                    <a:pt x="1041902" y="191002"/>
                  </a:lnTo>
                  <a:lnTo>
                    <a:pt x="1052827" y="179452"/>
                  </a:lnTo>
                  <a:lnTo>
                    <a:pt x="1060527" y="186735"/>
                  </a:lnTo>
                  <a:lnTo>
                    <a:pt x="1049602" y="198285"/>
                  </a:lnTo>
                  <a:close/>
                </a:path>
                <a:path w="2498725" h="307975">
                  <a:moveTo>
                    <a:pt x="1071452" y="175184"/>
                  </a:moveTo>
                  <a:lnTo>
                    <a:pt x="1063751" y="167901"/>
                  </a:lnTo>
                  <a:lnTo>
                    <a:pt x="1074676" y="156350"/>
                  </a:lnTo>
                  <a:lnTo>
                    <a:pt x="1082376" y="163634"/>
                  </a:lnTo>
                  <a:lnTo>
                    <a:pt x="1071452" y="175184"/>
                  </a:lnTo>
                  <a:close/>
                </a:path>
                <a:path w="2498725" h="307975">
                  <a:moveTo>
                    <a:pt x="1093301" y="152083"/>
                  </a:moveTo>
                  <a:lnTo>
                    <a:pt x="1085601" y="144800"/>
                  </a:lnTo>
                  <a:lnTo>
                    <a:pt x="1096526" y="133250"/>
                  </a:lnTo>
                  <a:lnTo>
                    <a:pt x="1104226" y="140533"/>
                  </a:lnTo>
                  <a:lnTo>
                    <a:pt x="1093301" y="152083"/>
                  </a:lnTo>
                  <a:close/>
                </a:path>
                <a:path w="2498725" h="307975">
                  <a:moveTo>
                    <a:pt x="1115151" y="128982"/>
                  </a:moveTo>
                  <a:lnTo>
                    <a:pt x="1107450" y="121699"/>
                  </a:lnTo>
                  <a:lnTo>
                    <a:pt x="1118375" y="110149"/>
                  </a:lnTo>
                  <a:lnTo>
                    <a:pt x="1126076" y="117432"/>
                  </a:lnTo>
                  <a:lnTo>
                    <a:pt x="1115151" y="128982"/>
                  </a:lnTo>
                  <a:close/>
                </a:path>
                <a:path w="2498725" h="307975">
                  <a:moveTo>
                    <a:pt x="1137000" y="105881"/>
                  </a:moveTo>
                  <a:lnTo>
                    <a:pt x="1129300" y="98598"/>
                  </a:lnTo>
                  <a:lnTo>
                    <a:pt x="1140225" y="87048"/>
                  </a:lnTo>
                  <a:lnTo>
                    <a:pt x="1147925" y="94331"/>
                  </a:lnTo>
                  <a:lnTo>
                    <a:pt x="1137000" y="105881"/>
                  </a:lnTo>
                  <a:close/>
                </a:path>
                <a:path w="2498725" h="307975">
                  <a:moveTo>
                    <a:pt x="1158850" y="82781"/>
                  </a:moveTo>
                  <a:lnTo>
                    <a:pt x="1151150" y="75497"/>
                  </a:lnTo>
                  <a:lnTo>
                    <a:pt x="1162075" y="63947"/>
                  </a:lnTo>
                  <a:lnTo>
                    <a:pt x="1169775" y="71230"/>
                  </a:lnTo>
                  <a:lnTo>
                    <a:pt x="1158850" y="82781"/>
                  </a:lnTo>
                  <a:close/>
                </a:path>
                <a:path w="2498725" h="307975">
                  <a:moveTo>
                    <a:pt x="1182672" y="67290"/>
                  </a:moveTo>
                  <a:lnTo>
                    <a:pt x="1179149" y="57293"/>
                  </a:lnTo>
                  <a:lnTo>
                    <a:pt x="1194144" y="52009"/>
                  </a:lnTo>
                  <a:lnTo>
                    <a:pt x="1197667" y="62005"/>
                  </a:lnTo>
                  <a:lnTo>
                    <a:pt x="1182672" y="67290"/>
                  </a:lnTo>
                  <a:close/>
                </a:path>
                <a:path w="2498725" h="307975">
                  <a:moveTo>
                    <a:pt x="1212662" y="56721"/>
                  </a:moveTo>
                  <a:lnTo>
                    <a:pt x="1209139" y="46724"/>
                  </a:lnTo>
                  <a:lnTo>
                    <a:pt x="1224133" y="41440"/>
                  </a:lnTo>
                  <a:lnTo>
                    <a:pt x="1227656" y="51437"/>
                  </a:lnTo>
                  <a:lnTo>
                    <a:pt x="1212662" y="56721"/>
                  </a:lnTo>
                  <a:close/>
                </a:path>
                <a:path w="2498725" h="307975">
                  <a:moveTo>
                    <a:pt x="1242651" y="46152"/>
                  </a:moveTo>
                  <a:lnTo>
                    <a:pt x="1239128" y="36156"/>
                  </a:lnTo>
                  <a:lnTo>
                    <a:pt x="1254123" y="30871"/>
                  </a:lnTo>
                  <a:lnTo>
                    <a:pt x="1257646" y="40868"/>
                  </a:lnTo>
                  <a:lnTo>
                    <a:pt x="1242651" y="46152"/>
                  </a:lnTo>
                  <a:close/>
                </a:path>
                <a:path w="2498725" h="307975">
                  <a:moveTo>
                    <a:pt x="1272640" y="35583"/>
                  </a:moveTo>
                  <a:lnTo>
                    <a:pt x="1269117" y="25587"/>
                  </a:lnTo>
                  <a:lnTo>
                    <a:pt x="1284112" y="20303"/>
                  </a:lnTo>
                  <a:lnTo>
                    <a:pt x="1287635" y="30299"/>
                  </a:lnTo>
                  <a:lnTo>
                    <a:pt x="1272640" y="35583"/>
                  </a:lnTo>
                  <a:close/>
                </a:path>
                <a:path w="2498725" h="307975">
                  <a:moveTo>
                    <a:pt x="1302630" y="25015"/>
                  </a:moveTo>
                  <a:lnTo>
                    <a:pt x="1299107" y="15018"/>
                  </a:lnTo>
                  <a:lnTo>
                    <a:pt x="1314101" y="9734"/>
                  </a:lnTo>
                  <a:lnTo>
                    <a:pt x="1317624" y="19730"/>
                  </a:lnTo>
                  <a:lnTo>
                    <a:pt x="1302630" y="25015"/>
                  </a:lnTo>
                  <a:close/>
                </a:path>
                <a:path w="2498725" h="307975">
                  <a:moveTo>
                    <a:pt x="1331125" y="10207"/>
                  </a:moveTo>
                  <a:lnTo>
                    <a:pt x="1329096" y="4449"/>
                  </a:lnTo>
                  <a:lnTo>
                    <a:pt x="1334049" y="2704"/>
                  </a:lnTo>
                  <a:lnTo>
                    <a:pt x="1339858" y="8846"/>
                  </a:lnTo>
                  <a:lnTo>
                    <a:pt x="1332564" y="8846"/>
                  </a:lnTo>
                  <a:lnTo>
                    <a:pt x="1331125" y="10207"/>
                  </a:lnTo>
                  <a:close/>
                </a:path>
                <a:path w="2498725" h="307975">
                  <a:moveTo>
                    <a:pt x="1332619" y="14446"/>
                  </a:moveTo>
                  <a:lnTo>
                    <a:pt x="1331125" y="10207"/>
                  </a:lnTo>
                  <a:lnTo>
                    <a:pt x="1332564" y="8846"/>
                  </a:lnTo>
                  <a:lnTo>
                    <a:pt x="1334325" y="13845"/>
                  </a:lnTo>
                  <a:lnTo>
                    <a:pt x="1332619" y="14446"/>
                  </a:lnTo>
                  <a:close/>
                </a:path>
                <a:path w="2498725" h="307975">
                  <a:moveTo>
                    <a:pt x="1345154" y="14446"/>
                  </a:moveTo>
                  <a:lnTo>
                    <a:pt x="1332619" y="14446"/>
                  </a:lnTo>
                  <a:lnTo>
                    <a:pt x="1334325" y="13845"/>
                  </a:lnTo>
                  <a:lnTo>
                    <a:pt x="1332564" y="8846"/>
                  </a:lnTo>
                  <a:lnTo>
                    <a:pt x="1339858" y="8846"/>
                  </a:lnTo>
                  <a:lnTo>
                    <a:pt x="1345154" y="14446"/>
                  </a:lnTo>
                  <a:close/>
                </a:path>
                <a:path w="2498725" h="307975">
                  <a:moveTo>
                    <a:pt x="1338395" y="22724"/>
                  </a:moveTo>
                  <a:lnTo>
                    <a:pt x="1328714" y="12488"/>
                  </a:lnTo>
                  <a:lnTo>
                    <a:pt x="1331125" y="10207"/>
                  </a:lnTo>
                  <a:lnTo>
                    <a:pt x="1332619" y="14446"/>
                  </a:lnTo>
                  <a:lnTo>
                    <a:pt x="1345154" y="14446"/>
                  </a:lnTo>
                  <a:lnTo>
                    <a:pt x="1346096" y="15441"/>
                  </a:lnTo>
                  <a:lnTo>
                    <a:pt x="1338395" y="22724"/>
                  </a:lnTo>
                  <a:close/>
                </a:path>
                <a:path w="2498725" h="307975">
                  <a:moveTo>
                    <a:pt x="1360245" y="45825"/>
                  </a:moveTo>
                  <a:lnTo>
                    <a:pt x="1349320" y="34275"/>
                  </a:lnTo>
                  <a:lnTo>
                    <a:pt x="1357020" y="26991"/>
                  </a:lnTo>
                  <a:lnTo>
                    <a:pt x="1367945" y="38542"/>
                  </a:lnTo>
                  <a:lnTo>
                    <a:pt x="1360245" y="45825"/>
                  </a:lnTo>
                  <a:close/>
                </a:path>
                <a:path w="2498725" h="307975">
                  <a:moveTo>
                    <a:pt x="1382094" y="68926"/>
                  </a:moveTo>
                  <a:lnTo>
                    <a:pt x="1371170" y="57375"/>
                  </a:lnTo>
                  <a:lnTo>
                    <a:pt x="1378870" y="50092"/>
                  </a:lnTo>
                  <a:lnTo>
                    <a:pt x="1389795" y="61643"/>
                  </a:lnTo>
                  <a:lnTo>
                    <a:pt x="1382094" y="68926"/>
                  </a:lnTo>
                  <a:close/>
                </a:path>
                <a:path w="2498725" h="307975">
                  <a:moveTo>
                    <a:pt x="1403944" y="92027"/>
                  </a:moveTo>
                  <a:lnTo>
                    <a:pt x="1393019" y="80476"/>
                  </a:lnTo>
                  <a:lnTo>
                    <a:pt x="1400719" y="73193"/>
                  </a:lnTo>
                  <a:lnTo>
                    <a:pt x="1411644" y="84744"/>
                  </a:lnTo>
                  <a:lnTo>
                    <a:pt x="1403944" y="92027"/>
                  </a:lnTo>
                  <a:close/>
                </a:path>
                <a:path w="2498725" h="307975">
                  <a:moveTo>
                    <a:pt x="1425794" y="115128"/>
                  </a:moveTo>
                  <a:lnTo>
                    <a:pt x="1414869" y="103577"/>
                  </a:lnTo>
                  <a:lnTo>
                    <a:pt x="1422569" y="96294"/>
                  </a:lnTo>
                  <a:lnTo>
                    <a:pt x="1433494" y="107845"/>
                  </a:lnTo>
                  <a:lnTo>
                    <a:pt x="1425794" y="115128"/>
                  </a:lnTo>
                  <a:close/>
                </a:path>
                <a:path w="2498725" h="307975">
                  <a:moveTo>
                    <a:pt x="1447643" y="138229"/>
                  </a:moveTo>
                  <a:lnTo>
                    <a:pt x="1436718" y="126678"/>
                  </a:lnTo>
                  <a:lnTo>
                    <a:pt x="1444418" y="119395"/>
                  </a:lnTo>
                  <a:lnTo>
                    <a:pt x="1455343" y="130945"/>
                  </a:lnTo>
                  <a:lnTo>
                    <a:pt x="1447643" y="138229"/>
                  </a:lnTo>
                  <a:close/>
                </a:path>
                <a:path w="2498725" h="307975">
                  <a:moveTo>
                    <a:pt x="1469493" y="161330"/>
                  </a:moveTo>
                  <a:lnTo>
                    <a:pt x="1458568" y="149779"/>
                  </a:lnTo>
                  <a:lnTo>
                    <a:pt x="1466268" y="142496"/>
                  </a:lnTo>
                  <a:lnTo>
                    <a:pt x="1477193" y="154047"/>
                  </a:lnTo>
                  <a:lnTo>
                    <a:pt x="1469493" y="161330"/>
                  </a:lnTo>
                  <a:close/>
                </a:path>
                <a:path w="2498725" h="307975">
                  <a:moveTo>
                    <a:pt x="1491342" y="184431"/>
                  </a:moveTo>
                  <a:lnTo>
                    <a:pt x="1480417" y="172880"/>
                  </a:lnTo>
                  <a:lnTo>
                    <a:pt x="1488118" y="165597"/>
                  </a:lnTo>
                  <a:lnTo>
                    <a:pt x="1499042" y="177147"/>
                  </a:lnTo>
                  <a:lnTo>
                    <a:pt x="1491342" y="184431"/>
                  </a:lnTo>
                  <a:close/>
                </a:path>
                <a:path w="2498725" h="307975">
                  <a:moveTo>
                    <a:pt x="1509967" y="181201"/>
                  </a:moveTo>
                  <a:lnTo>
                    <a:pt x="1502267" y="173918"/>
                  </a:lnTo>
                  <a:lnTo>
                    <a:pt x="1513192" y="162367"/>
                  </a:lnTo>
                  <a:lnTo>
                    <a:pt x="1520892" y="169651"/>
                  </a:lnTo>
                  <a:lnTo>
                    <a:pt x="1509967" y="181201"/>
                  </a:lnTo>
                  <a:close/>
                </a:path>
                <a:path w="2498725" h="307975">
                  <a:moveTo>
                    <a:pt x="1531817" y="158100"/>
                  </a:moveTo>
                  <a:lnTo>
                    <a:pt x="1524117" y="150817"/>
                  </a:lnTo>
                  <a:lnTo>
                    <a:pt x="1535041" y="139267"/>
                  </a:lnTo>
                  <a:lnTo>
                    <a:pt x="1542742" y="146550"/>
                  </a:lnTo>
                  <a:lnTo>
                    <a:pt x="1531817" y="158100"/>
                  </a:lnTo>
                  <a:close/>
                </a:path>
                <a:path w="2498725" h="307975">
                  <a:moveTo>
                    <a:pt x="1553666" y="134999"/>
                  </a:moveTo>
                  <a:lnTo>
                    <a:pt x="1545966" y="127716"/>
                  </a:lnTo>
                  <a:lnTo>
                    <a:pt x="1556891" y="116166"/>
                  </a:lnTo>
                  <a:lnTo>
                    <a:pt x="1564591" y="123449"/>
                  </a:lnTo>
                  <a:lnTo>
                    <a:pt x="1553666" y="134999"/>
                  </a:lnTo>
                  <a:close/>
                </a:path>
                <a:path w="2498725" h="307975">
                  <a:moveTo>
                    <a:pt x="1575516" y="111898"/>
                  </a:moveTo>
                  <a:lnTo>
                    <a:pt x="1567816" y="104615"/>
                  </a:lnTo>
                  <a:lnTo>
                    <a:pt x="1578741" y="93065"/>
                  </a:lnTo>
                  <a:lnTo>
                    <a:pt x="1586441" y="100348"/>
                  </a:lnTo>
                  <a:lnTo>
                    <a:pt x="1575516" y="111898"/>
                  </a:lnTo>
                  <a:close/>
                </a:path>
                <a:path w="2498725" h="307975">
                  <a:moveTo>
                    <a:pt x="1597366" y="88797"/>
                  </a:moveTo>
                  <a:lnTo>
                    <a:pt x="1589665" y="81514"/>
                  </a:lnTo>
                  <a:lnTo>
                    <a:pt x="1600590" y="69964"/>
                  </a:lnTo>
                  <a:lnTo>
                    <a:pt x="1608291" y="77247"/>
                  </a:lnTo>
                  <a:lnTo>
                    <a:pt x="1597366" y="88797"/>
                  </a:lnTo>
                  <a:close/>
                </a:path>
                <a:path w="2498725" h="307975">
                  <a:moveTo>
                    <a:pt x="1619215" y="65696"/>
                  </a:moveTo>
                  <a:lnTo>
                    <a:pt x="1611515" y="58413"/>
                  </a:lnTo>
                  <a:lnTo>
                    <a:pt x="1622440" y="46863"/>
                  </a:lnTo>
                  <a:lnTo>
                    <a:pt x="1630140" y="54146"/>
                  </a:lnTo>
                  <a:lnTo>
                    <a:pt x="1619215" y="65696"/>
                  </a:lnTo>
                  <a:close/>
                </a:path>
                <a:path w="2498725" h="307975">
                  <a:moveTo>
                    <a:pt x="1641065" y="42595"/>
                  </a:moveTo>
                  <a:lnTo>
                    <a:pt x="1633365" y="35312"/>
                  </a:lnTo>
                  <a:lnTo>
                    <a:pt x="1644289" y="23762"/>
                  </a:lnTo>
                  <a:lnTo>
                    <a:pt x="1651990" y="31045"/>
                  </a:lnTo>
                  <a:lnTo>
                    <a:pt x="1641065" y="42595"/>
                  </a:lnTo>
                  <a:close/>
                </a:path>
                <a:path w="2498725" h="307975">
                  <a:moveTo>
                    <a:pt x="1662914" y="19495"/>
                  </a:moveTo>
                  <a:lnTo>
                    <a:pt x="1655214" y="12211"/>
                  </a:lnTo>
                  <a:lnTo>
                    <a:pt x="1666765" y="0"/>
                  </a:lnTo>
                  <a:lnTo>
                    <a:pt x="1671785" y="8846"/>
                  </a:lnTo>
                  <a:lnTo>
                    <a:pt x="1665691" y="8846"/>
                  </a:lnTo>
                  <a:lnTo>
                    <a:pt x="1661082" y="11462"/>
                  </a:lnTo>
                  <a:lnTo>
                    <a:pt x="1664169" y="16901"/>
                  </a:lnTo>
                  <a:lnTo>
                    <a:pt x="1665367" y="16901"/>
                  </a:lnTo>
                  <a:lnTo>
                    <a:pt x="1662914" y="19495"/>
                  </a:lnTo>
                  <a:close/>
                </a:path>
                <a:path w="2498725" h="307975">
                  <a:moveTo>
                    <a:pt x="1664169" y="16901"/>
                  </a:moveTo>
                  <a:lnTo>
                    <a:pt x="1661201" y="11671"/>
                  </a:lnTo>
                  <a:lnTo>
                    <a:pt x="1661082" y="11462"/>
                  </a:lnTo>
                  <a:lnTo>
                    <a:pt x="1665691" y="8846"/>
                  </a:lnTo>
                  <a:lnTo>
                    <a:pt x="1669541" y="12488"/>
                  </a:lnTo>
                  <a:lnTo>
                    <a:pt x="1666755" y="15434"/>
                  </a:lnTo>
                  <a:lnTo>
                    <a:pt x="1664169" y="16901"/>
                  </a:lnTo>
                  <a:close/>
                </a:path>
                <a:path w="2498725" h="307975">
                  <a:moveTo>
                    <a:pt x="1666755" y="15434"/>
                  </a:moveTo>
                  <a:lnTo>
                    <a:pt x="1669541" y="12488"/>
                  </a:lnTo>
                  <a:lnTo>
                    <a:pt x="1665691" y="8846"/>
                  </a:lnTo>
                  <a:lnTo>
                    <a:pt x="1671785" y="8846"/>
                  </a:lnTo>
                  <a:lnTo>
                    <a:pt x="1673269" y="11462"/>
                  </a:lnTo>
                  <a:lnTo>
                    <a:pt x="1673387" y="11671"/>
                  </a:lnTo>
                  <a:lnTo>
                    <a:pt x="1666755" y="15434"/>
                  </a:lnTo>
                  <a:close/>
                </a:path>
                <a:path w="2498725" h="307975">
                  <a:moveTo>
                    <a:pt x="1665367" y="16901"/>
                  </a:moveTo>
                  <a:lnTo>
                    <a:pt x="1664169" y="16901"/>
                  </a:lnTo>
                  <a:lnTo>
                    <a:pt x="1666755" y="15434"/>
                  </a:lnTo>
                  <a:lnTo>
                    <a:pt x="1665367" y="16901"/>
                  </a:lnTo>
                  <a:close/>
                </a:path>
                <a:path w="2498725" h="307975">
                  <a:moveTo>
                    <a:pt x="1679861" y="44557"/>
                  </a:moveTo>
                  <a:lnTo>
                    <a:pt x="1672015" y="30729"/>
                  </a:lnTo>
                  <a:lnTo>
                    <a:pt x="1681233" y="25498"/>
                  </a:lnTo>
                  <a:lnTo>
                    <a:pt x="1689080" y="39326"/>
                  </a:lnTo>
                  <a:lnTo>
                    <a:pt x="1679861" y="44557"/>
                  </a:lnTo>
                  <a:close/>
                </a:path>
                <a:path w="2498725" h="307975">
                  <a:moveTo>
                    <a:pt x="1695553" y="72212"/>
                  </a:moveTo>
                  <a:lnTo>
                    <a:pt x="1687707" y="58384"/>
                  </a:lnTo>
                  <a:lnTo>
                    <a:pt x="1696926" y="53153"/>
                  </a:lnTo>
                  <a:lnTo>
                    <a:pt x="1704772" y="66981"/>
                  </a:lnTo>
                  <a:lnTo>
                    <a:pt x="1695553" y="72212"/>
                  </a:lnTo>
                  <a:close/>
                </a:path>
                <a:path w="2498725" h="307975">
                  <a:moveTo>
                    <a:pt x="1711246" y="99867"/>
                  </a:moveTo>
                  <a:lnTo>
                    <a:pt x="1703400" y="86039"/>
                  </a:lnTo>
                  <a:lnTo>
                    <a:pt x="1712618" y="80808"/>
                  </a:lnTo>
                  <a:lnTo>
                    <a:pt x="1720464" y="94636"/>
                  </a:lnTo>
                  <a:lnTo>
                    <a:pt x="1711246" y="99867"/>
                  </a:lnTo>
                  <a:close/>
                </a:path>
                <a:path w="2498725" h="307975">
                  <a:moveTo>
                    <a:pt x="1726938" y="127522"/>
                  </a:moveTo>
                  <a:lnTo>
                    <a:pt x="1719092" y="113694"/>
                  </a:lnTo>
                  <a:lnTo>
                    <a:pt x="1728310" y="108464"/>
                  </a:lnTo>
                  <a:lnTo>
                    <a:pt x="1736157" y="122291"/>
                  </a:lnTo>
                  <a:lnTo>
                    <a:pt x="1726938" y="127522"/>
                  </a:lnTo>
                  <a:close/>
                </a:path>
                <a:path w="2498725" h="307975">
                  <a:moveTo>
                    <a:pt x="1742631" y="155177"/>
                  </a:moveTo>
                  <a:lnTo>
                    <a:pt x="1734784" y="141349"/>
                  </a:lnTo>
                  <a:lnTo>
                    <a:pt x="1744003" y="136119"/>
                  </a:lnTo>
                  <a:lnTo>
                    <a:pt x="1751849" y="149946"/>
                  </a:lnTo>
                  <a:lnTo>
                    <a:pt x="1742631" y="155177"/>
                  </a:lnTo>
                  <a:close/>
                </a:path>
                <a:path w="2498725" h="307975">
                  <a:moveTo>
                    <a:pt x="1758323" y="182832"/>
                  </a:moveTo>
                  <a:lnTo>
                    <a:pt x="1750477" y="169005"/>
                  </a:lnTo>
                  <a:lnTo>
                    <a:pt x="1759695" y="163774"/>
                  </a:lnTo>
                  <a:lnTo>
                    <a:pt x="1767541" y="177601"/>
                  </a:lnTo>
                  <a:lnTo>
                    <a:pt x="1758323" y="182832"/>
                  </a:lnTo>
                  <a:close/>
                </a:path>
                <a:path w="2498725" h="307975">
                  <a:moveTo>
                    <a:pt x="1774015" y="210487"/>
                  </a:moveTo>
                  <a:lnTo>
                    <a:pt x="1766169" y="196660"/>
                  </a:lnTo>
                  <a:lnTo>
                    <a:pt x="1775388" y="191429"/>
                  </a:lnTo>
                  <a:lnTo>
                    <a:pt x="1783234" y="205257"/>
                  </a:lnTo>
                  <a:lnTo>
                    <a:pt x="1774015" y="210487"/>
                  </a:lnTo>
                  <a:close/>
                </a:path>
                <a:path w="2498725" h="307975">
                  <a:moveTo>
                    <a:pt x="1789708" y="238142"/>
                  </a:moveTo>
                  <a:lnTo>
                    <a:pt x="1781862" y="224315"/>
                  </a:lnTo>
                  <a:lnTo>
                    <a:pt x="1791080" y="219084"/>
                  </a:lnTo>
                  <a:lnTo>
                    <a:pt x="1798926" y="232912"/>
                  </a:lnTo>
                  <a:lnTo>
                    <a:pt x="1789708" y="238142"/>
                  </a:lnTo>
                  <a:close/>
                </a:path>
                <a:path w="2498725" h="307975">
                  <a:moveTo>
                    <a:pt x="1805400" y="265798"/>
                  </a:moveTo>
                  <a:lnTo>
                    <a:pt x="1797554" y="251970"/>
                  </a:lnTo>
                  <a:lnTo>
                    <a:pt x="1806772" y="246739"/>
                  </a:lnTo>
                  <a:lnTo>
                    <a:pt x="1814619" y="260567"/>
                  </a:lnTo>
                  <a:lnTo>
                    <a:pt x="1805400" y="265798"/>
                  </a:lnTo>
                  <a:close/>
                </a:path>
                <a:path w="2498725" h="307975">
                  <a:moveTo>
                    <a:pt x="1821092" y="293453"/>
                  </a:moveTo>
                  <a:lnTo>
                    <a:pt x="1813246" y="279625"/>
                  </a:lnTo>
                  <a:lnTo>
                    <a:pt x="1822465" y="274394"/>
                  </a:lnTo>
                  <a:lnTo>
                    <a:pt x="1830311" y="288222"/>
                  </a:lnTo>
                  <a:lnTo>
                    <a:pt x="1821092" y="293453"/>
                  </a:lnTo>
                  <a:close/>
                </a:path>
                <a:path w="2498725" h="307975">
                  <a:moveTo>
                    <a:pt x="1850773" y="307686"/>
                  </a:moveTo>
                  <a:lnTo>
                    <a:pt x="1834875" y="307686"/>
                  </a:lnTo>
                  <a:lnTo>
                    <a:pt x="1834875" y="297087"/>
                  </a:lnTo>
                  <a:lnTo>
                    <a:pt x="1850773" y="297087"/>
                  </a:lnTo>
                  <a:lnTo>
                    <a:pt x="1850773" y="307686"/>
                  </a:lnTo>
                  <a:close/>
                </a:path>
                <a:path w="2498725" h="307975">
                  <a:moveTo>
                    <a:pt x="1882570" y="307686"/>
                  </a:moveTo>
                  <a:lnTo>
                    <a:pt x="1866672" y="307686"/>
                  </a:lnTo>
                  <a:lnTo>
                    <a:pt x="1866672" y="297087"/>
                  </a:lnTo>
                  <a:lnTo>
                    <a:pt x="1882570" y="297087"/>
                  </a:lnTo>
                  <a:lnTo>
                    <a:pt x="1882570" y="307686"/>
                  </a:lnTo>
                  <a:close/>
                </a:path>
                <a:path w="2498725" h="307975">
                  <a:moveTo>
                    <a:pt x="1914367" y="307686"/>
                  </a:moveTo>
                  <a:lnTo>
                    <a:pt x="1898469" y="307686"/>
                  </a:lnTo>
                  <a:lnTo>
                    <a:pt x="1898469" y="297087"/>
                  </a:lnTo>
                  <a:lnTo>
                    <a:pt x="1914367" y="297087"/>
                  </a:lnTo>
                  <a:lnTo>
                    <a:pt x="1914367" y="307686"/>
                  </a:lnTo>
                  <a:close/>
                </a:path>
                <a:path w="2498725" h="307975">
                  <a:moveTo>
                    <a:pt x="1946164" y="307686"/>
                  </a:moveTo>
                  <a:lnTo>
                    <a:pt x="1930266" y="307686"/>
                  </a:lnTo>
                  <a:lnTo>
                    <a:pt x="1930266" y="297087"/>
                  </a:lnTo>
                  <a:lnTo>
                    <a:pt x="1946164" y="297087"/>
                  </a:lnTo>
                  <a:lnTo>
                    <a:pt x="1946164" y="307686"/>
                  </a:lnTo>
                  <a:close/>
                </a:path>
                <a:path w="2498725" h="307975">
                  <a:moveTo>
                    <a:pt x="1977962" y="307686"/>
                  </a:moveTo>
                  <a:lnTo>
                    <a:pt x="1962063" y="307686"/>
                  </a:lnTo>
                  <a:lnTo>
                    <a:pt x="1962063" y="297087"/>
                  </a:lnTo>
                  <a:lnTo>
                    <a:pt x="1977962" y="297087"/>
                  </a:lnTo>
                  <a:lnTo>
                    <a:pt x="1977962" y="307686"/>
                  </a:lnTo>
                  <a:close/>
                </a:path>
                <a:path w="2498725" h="307975">
                  <a:moveTo>
                    <a:pt x="2009759" y="307686"/>
                  </a:moveTo>
                  <a:lnTo>
                    <a:pt x="1993860" y="307686"/>
                  </a:lnTo>
                  <a:lnTo>
                    <a:pt x="1993860" y="297087"/>
                  </a:lnTo>
                  <a:lnTo>
                    <a:pt x="2009759" y="297087"/>
                  </a:lnTo>
                  <a:lnTo>
                    <a:pt x="2009759" y="307686"/>
                  </a:lnTo>
                  <a:close/>
                </a:path>
                <a:path w="2498725" h="307975">
                  <a:moveTo>
                    <a:pt x="2041556" y="307686"/>
                  </a:moveTo>
                  <a:lnTo>
                    <a:pt x="2025657" y="307686"/>
                  </a:lnTo>
                  <a:lnTo>
                    <a:pt x="2025657" y="297087"/>
                  </a:lnTo>
                  <a:lnTo>
                    <a:pt x="2041556" y="297087"/>
                  </a:lnTo>
                  <a:lnTo>
                    <a:pt x="2041556" y="307686"/>
                  </a:lnTo>
                  <a:close/>
                </a:path>
                <a:path w="2498725" h="307975">
                  <a:moveTo>
                    <a:pt x="2073353" y="307686"/>
                  </a:moveTo>
                  <a:lnTo>
                    <a:pt x="2057455" y="307686"/>
                  </a:lnTo>
                  <a:lnTo>
                    <a:pt x="2057455" y="297087"/>
                  </a:lnTo>
                  <a:lnTo>
                    <a:pt x="2073353" y="297087"/>
                  </a:lnTo>
                  <a:lnTo>
                    <a:pt x="2073353" y="307686"/>
                  </a:lnTo>
                  <a:close/>
                </a:path>
                <a:path w="2498725" h="307975">
                  <a:moveTo>
                    <a:pt x="2105150" y="307686"/>
                  </a:moveTo>
                  <a:lnTo>
                    <a:pt x="2089252" y="307686"/>
                  </a:lnTo>
                  <a:lnTo>
                    <a:pt x="2089252" y="297087"/>
                  </a:lnTo>
                  <a:lnTo>
                    <a:pt x="2105150" y="297087"/>
                  </a:lnTo>
                  <a:lnTo>
                    <a:pt x="2105150" y="307686"/>
                  </a:lnTo>
                  <a:close/>
                </a:path>
                <a:path w="2498725" h="307975">
                  <a:moveTo>
                    <a:pt x="2136947" y="307686"/>
                  </a:moveTo>
                  <a:lnTo>
                    <a:pt x="2121049" y="307686"/>
                  </a:lnTo>
                  <a:lnTo>
                    <a:pt x="2121049" y="297087"/>
                  </a:lnTo>
                  <a:lnTo>
                    <a:pt x="2136947" y="297087"/>
                  </a:lnTo>
                  <a:lnTo>
                    <a:pt x="2136947" y="307686"/>
                  </a:lnTo>
                  <a:close/>
                </a:path>
                <a:path w="2498725" h="307975">
                  <a:moveTo>
                    <a:pt x="2165383" y="302387"/>
                  </a:moveTo>
                  <a:lnTo>
                    <a:pt x="2160774" y="299771"/>
                  </a:lnTo>
                  <a:lnTo>
                    <a:pt x="2162433" y="296848"/>
                  </a:lnTo>
                  <a:lnTo>
                    <a:pt x="2165383" y="298522"/>
                  </a:lnTo>
                  <a:lnTo>
                    <a:pt x="2165383" y="302387"/>
                  </a:lnTo>
                  <a:close/>
                </a:path>
                <a:path w="2498725" h="307975">
                  <a:moveTo>
                    <a:pt x="2168469" y="307686"/>
                  </a:moveTo>
                  <a:lnTo>
                    <a:pt x="2152846" y="307686"/>
                  </a:lnTo>
                  <a:lnTo>
                    <a:pt x="2152846" y="297087"/>
                  </a:lnTo>
                  <a:lnTo>
                    <a:pt x="2162297" y="297087"/>
                  </a:lnTo>
                  <a:lnTo>
                    <a:pt x="2160774" y="299771"/>
                  </a:lnTo>
                  <a:lnTo>
                    <a:pt x="2165383" y="302387"/>
                  </a:lnTo>
                  <a:lnTo>
                    <a:pt x="2171476" y="302387"/>
                  </a:lnTo>
                  <a:lnTo>
                    <a:pt x="2168469" y="307686"/>
                  </a:lnTo>
                  <a:close/>
                </a:path>
                <a:path w="2498725" h="307975">
                  <a:moveTo>
                    <a:pt x="2165383" y="298522"/>
                  </a:moveTo>
                  <a:lnTo>
                    <a:pt x="2162854" y="297087"/>
                  </a:lnTo>
                  <a:lnTo>
                    <a:pt x="2165383" y="297087"/>
                  </a:lnTo>
                  <a:lnTo>
                    <a:pt x="2165383" y="298522"/>
                  </a:lnTo>
                  <a:close/>
                </a:path>
                <a:path w="2498725" h="307975">
                  <a:moveTo>
                    <a:pt x="2171476" y="302387"/>
                  </a:moveTo>
                  <a:lnTo>
                    <a:pt x="2165383" y="302387"/>
                  </a:lnTo>
                  <a:lnTo>
                    <a:pt x="2165383" y="298522"/>
                  </a:lnTo>
                  <a:lnTo>
                    <a:pt x="2171651" y="302079"/>
                  </a:lnTo>
                  <a:lnTo>
                    <a:pt x="2171476" y="302387"/>
                  </a:lnTo>
                  <a:close/>
                </a:path>
                <a:path w="2498725" h="307975">
                  <a:moveTo>
                    <a:pt x="2179497" y="288251"/>
                  </a:moveTo>
                  <a:lnTo>
                    <a:pt x="2170279" y="283020"/>
                  </a:lnTo>
                  <a:lnTo>
                    <a:pt x="2178125" y="269193"/>
                  </a:lnTo>
                  <a:lnTo>
                    <a:pt x="2187344" y="274423"/>
                  </a:lnTo>
                  <a:lnTo>
                    <a:pt x="2179497" y="288251"/>
                  </a:lnTo>
                  <a:close/>
                </a:path>
                <a:path w="2498725" h="307975">
                  <a:moveTo>
                    <a:pt x="2195190" y="260596"/>
                  </a:moveTo>
                  <a:lnTo>
                    <a:pt x="2185971" y="255365"/>
                  </a:lnTo>
                  <a:lnTo>
                    <a:pt x="2193817" y="241538"/>
                  </a:lnTo>
                  <a:lnTo>
                    <a:pt x="2203036" y="246768"/>
                  </a:lnTo>
                  <a:lnTo>
                    <a:pt x="2195190" y="260596"/>
                  </a:lnTo>
                  <a:close/>
                </a:path>
                <a:path w="2498725" h="307975">
                  <a:moveTo>
                    <a:pt x="2210882" y="232941"/>
                  </a:moveTo>
                  <a:lnTo>
                    <a:pt x="2201664" y="227710"/>
                  </a:lnTo>
                  <a:lnTo>
                    <a:pt x="2209510" y="213882"/>
                  </a:lnTo>
                  <a:lnTo>
                    <a:pt x="2218728" y="219113"/>
                  </a:lnTo>
                  <a:lnTo>
                    <a:pt x="2210882" y="232941"/>
                  </a:lnTo>
                  <a:close/>
                </a:path>
                <a:path w="2498725" h="307975">
                  <a:moveTo>
                    <a:pt x="2226574" y="205286"/>
                  </a:moveTo>
                  <a:lnTo>
                    <a:pt x="2217356" y="200055"/>
                  </a:lnTo>
                  <a:lnTo>
                    <a:pt x="2225202" y="186227"/>
                  </a:lnTo>
                  <a:lnTo>
                    <a:pt x="2234421" y="191458"/>
                  </a:lnTo>
                  <a:lnTo>
                    <a:pt x="2226574" y="205286"/>
                  </a:lnTo>
                  <a:close/>
                </a:path>
                <a:path w="2498725" h="307975">
                  <a:moveTo>
                    <a:pt x="2242267" y="177631"/>
                  </a:moveTo>
                  <a:lnTo>
                    <a:pt x="2233049" y="172400"/>
                  </a:lnTo>
                  <a:lnTo>
                    <a:pt x="2240895" y="158572"/>
                  </a:lnTo>
                  <a:lnTo>
                    <a:pt x="2250113" y="163803"/>
                  </a:lnTo>
                  <a:lnTo>
                    <a:pt x="2242267" y="177631"/>
                  </a:lnTo>
                  <a:close/>
                </a:path>
                <a:path w="2498725" h="307975">
                  <a:moveTo>
                    <a:pt x="2257959" y="149975"/>
                  </a:moveTo>
                  <a:lnTo>
                    <a:pt x="2248741" y="144745"/>
                  </a:lnTo>
                  <a:lnTo>
                    <a:pt x="2256587" y="130917"/>
                  </a:lnTo>
                  <a:lnTo>
                    <a:pt x="2265805" y="136148"/>
                  </a:lnTo>
                  <a:lnTo>
                    <a:pt x="2257959" y="149975"/>
                  </a:lnTo>
                  <a:close/>
                </a:path>
                <a:path w="2498725" h="307975">
                  <a:moveTo>
                    <a:pt x="2273651" y="122320"/>
                  </a:moveTo>
                  <a:lnTo>
                    <a:pt x="2264433" y="117089"/>
                  </a:lnTo>
                  <a:lnTo>
                    <a:pt x="2272279" y="103262"/>
                  </a:lnTo>
                  <a:lnTo>
                    <a:pt x="2281498" y="108493"/>
                  </a:lnTo>
                  <a:lnTo>
                    <a:pt x="2273651" y="122320"/>
                  </a:lnTo>
                  <a:close/>
                </a:path>
                <a:path w="2498725" h="307975">
                  <a:moveTo>
                    <a:pt x="2289344" y="94665"/>
                  </a:moveTo>
                  <a:lnTo>
                    <a:pt x="2280126" y="89434"/>
                  </a:lnTo>
                  <a:lnTo>
                    <a:pt x="2287972" y="75607"/>
                  </a:lnTo>
                  <a:lnTo>
                    <a:pt x="2297190" y="80838"/>
                  </a:lnTo>
                  <a:lnTo>
                    <a:pt x="2289344" y="94665"/>
                  </a:lnTo>
                  <a:close/>
                </a:path>
                <a:path w="2498725" h="307975">
                  <a:moveTo>
                    <a:pt x="2305036" y="67010"/>
                  </a:moveTo>
                  <a:lnTo>
                    <a:pt x="2295818" y="61779"/>
                  </a:lnTo>
                  <a:lnTo>
                    <a:pt x="2303664" y="47952"/>
                  </a:lnTo>
                  <a:lnTo>
                    <a:pt x="2312883" y="53182"/>
                  </a:lnTo>
                  <a:lnTo>
                    <a:pt x="2305036" y="67010"/>
                  </a:lnTo>
                  <a:close/>
                </a:path>
                <a:path w="2498725" h="307975">
                  <a:moveTo>
                    <a:pt x="2320729" y="39355"/>
                  </a:moveTo>
                  <a:lnTo>
                    <a:pt x="2311510" y="34124"/>
                  </a:lnTo>
                  <a:lnTo>
                    <a:pt x="2319356" y="20296"/>
                  </a:lnTo>
                  <a:lnTo>
                    <a:pt x="2328575" y="25527"/>
                  </a:lnTo>
                  <a:lnTo>
                    <a:pt x="2320729" y="39355"/>
                  </a:lnTo>
                  <a:close/>
                </a:path>
                <a:path w="2498725" h="307975">
                  <a:moveTo>
                    <a:pt x="2331947" y="9161"/>
                  </a:moveTo>
                  <a:lnTo>
                    <a:pt x="2327203" y="6469"/>
                  </a:lnTo>
                  <a:lnTo>
                    <a:pt x="2328861" y="3547"/>
                  </a:lnTo>
                  <a:lnTo>
                    <a:pt x="2347572" y="3547"/>
                  </a:lnTo>
                  <a:lnTo>
                    <a:pt x="2347572" y="8846"/>
                  </a:lnTo>
                  <a:lnTo>
                    <a:pt x="2331947" y="8846"/>
                  </a:lnTo>
                  <a:lnTo>
                    <a:pt x="2331947" y="9161"/>
                  </a:lnTo>
                  <a:close/>
                </a:path>
                <a:path w="2498725" h="307975">
                  <a:moveTo>
                    <a:pt x="2336421" y="11700"/>
                  </a:moveTo>
                  <a:lnTo>
                    <a:pt x="2331947" y="9161"/>
                  </a:lnTo>
                  <a:lnTo>
                    <a:pt x="2331947" y="8846"/>
                  </a:lnTo>
                  <a:lnTo>
                    <a:pt x="2336556" y="11462"/>
                  </a:lnTo>
                  <a:lnTo>
                    <a:pt x="2336421" y="11700"/>
                  </a:lnTo>
                  <a:close/>
                </a:path>
                <a:path w="2498725" h="307975">
                  <a:moveTo>
                    <a:pt x="2347572" y="11700"/>
                  </a:moveTo>
                  <a:lnTo>
                    <a:pt x="2336421" y="11700"/>
                  </a:lnTo>
                  <a:lnTo>
                    <a:pt x="2336556" y="11462"/>
                  </a:lnTo>
                  <a:lnTo>
                    <a:pt x="2331947" y="8846"/>
                  </a:lnTo>
                  <a:lnTo>
                    <a:pt x="2347572" y="8846"/>
                  </a:lnTo>
                  <a:lnTo>
                    <a:pt x="2347572" y="11700"/>
                  </a:lnTo>
                  <a:close/>
                </a:path>
                <a:path w="2498725" h="307975">
                  <a:moveTo>
                    <a:pt x="2347572" y="14146"/>
                  </a:moveTo>
                  <a:lnTo>
                    <a:pt x="2331947" y="14146"/>
                  </a:lnTo>
                  <a:lnTo>
                    <a:pt x="2331947" y="9161"/>
                  </a:lnTo>
                  <a:lnTo>
                    <a:pt x="2336421" y="11700"/>
                  </a:lnTo>
                  <a:lnTo>
                    <a:pt x="2347572" y="11700"/>
                  </a:lnTo>
                  <a:lnTo>
                    <a:pt x="2347572" y="14146"/>
                  </a:lnTo>
                  <a:close/>
                </a:path>
                <a:path w="2498725" h="307975">
                  <a:moveTo>
                    <a:pt x="2379369" y="14146"/>
                  </a:moveTo>
                  <a:lnTo>
                    <a:pt x="2363470" y="14146"/>
                  </a:lnTo>
                  <a:lnTo>
                    <a:pt x="2363470" y="3547"/>
                  </a:lnTo>
                  <a:lnTo>
                    <a:pt x="2379369" y="3547"/>
                  </a:lnTo>
                  <a:lnTo>
                    <a:pt x="2379369" y="14146"/>
                  </a:lnTo>
                  <a:close/>
                </a:path>
                <a:path w="2498725" h="307975">
                  <a:moveTo>
                    <a:pt x="2411166" y="14146"/>
                  </a:moveTo>
                  <a:lnTo>
                    <a:pt x="2395268" y="14146"/>
                  </a:lnTo>
                  <a:lnTo>
                    <a:pt x="2395268" y="3547"/>
                  </a:lnTo>
                  <a:lnTo>
                    <a:pt x="2411166" y="3547"/>
                  </a:lnTo>
                  <a:lnTo>
                    <a:pt x="2411166" y="14146"/>
                  </a:lnTo>
                  <a:close/>
                </a:path>
                <a:path w="2498725" h="307975">
                  <a:moveTo>
                    <a:pt x="2442963" y="14146"/>
                  </a:moveTo>
                  <a:lnTo>
                    <a:pt x="2427065" y="14146"/>
                  </a:lnTo>
                  <a:lnTo>
                    <a:pt x="2427065" y="3547"/>
                  </a:lnTo>
                  <a:lnTo>
                    <a:pt x="2442963" y="3547"/>
                  </a:lnTo>
                  <a:lnTo>
                    <a:pt x="2442963" y="14146"/>
                  </a:lnTo>
                  <a:close/>
                </a:path>
                <a:path w="2498725" h="307975">
                  <a:moveTo>
                    <a:pt x="2474760" y="14146"/>
                  </a:moveTo>
                  <a:lnTo>
                    <a:pt x="2458862" y="14146"/>
                  </a:lnTo>
                  <a:lnTo>
                    <a:pt x="2458862" y="3547"/>
                  </a:lnTo>
                  <a:lnTo>
                    <a:pt x="2474760" y="3547"/>
                  </a:lnTo>
                  <a:lnTo>
                    <a:pt x="2474760" y="14146"/>
                  </a:lnTo>
                  <a:close/>
                </a:path>
                <a:path w="2498725" h="307975">
                  <a:moveTo>
                    <a:pt x="2498511" y="14146"/>
                  </a:moveTo>
                  <a:lnTo>
                    <a:pt x="2490659" y="14146"/>
                  </a:lnTo>
                  <a:lnTo>
                    <a:pt x="2490659" y="3547"/>
                  </a:lnTo>
                  <a:lnTo>
                    <a:pt x="2498511" y="3547"/>
                  </a:lnTo>
                  <a:lnTo>
                    <a:pt x="2498511" y="14146"/>
                  </a:lnTo>
                  <a:close/>
                </a:path>
              </a:pathLst>
            </a:custGeom>
            <a:solidFill>
              <a:srgbClr val="EF543B"/>
            </a:solidFill>
          </p:spPr>
          <p:txBody>
            <a:bodyPr wrap="square" lIns="0" tIns="0" rIns="0" bIns="0" rtlCol="0"/>
            <a:lstStyle/>
            <a:p>
              <a:endParaRPr/>
            </a:p>
          </p:txBody>
        </p:sp>
        <p:sp>
          <p:nvSpPr>
            <p:cNvPr id="8" name="object 8"/>
            <p:cNvSpPr/>
            <p:nvPr/>
          </p:nvSpPr>
          <p:spPr>
            <a:xfrm>
              <a:off x="749917" y="2669240"/>
              <a:ext cx="2472055" cy="245110"/>
            </a:xfrm>
            <a:custGeom>
              <a:avLst/>
              <a:gdLst/>
              <a:ahLst/>
              <a:cxnLst/>
              <a:rect l="l" t="t" r="r" b="b"/>
              <a:pathLst>
                <a:path w="2472055" h="245110">
                  <a:moveTo>
                    <a:pt x="6107" y="244772"/>
                  </a:moveTo>
                  <a:lnTo>
                    <a:pt x="0" y="236109"/>
                  </a:lnTo>
                  <a:lnTo>
                    <a:pt x="38980" y="208625"/>
                  </a:lnTo>
                  <a:lnTo>
                    <a:pt x="45088" y="217288"/>
                  </a:lnTo>
                  <a:lnTo>
                    <a:pt x="6107" y="244772"/>
                  </a:lnTo>
                  <a:close/>
                </a:path>
                <a:path w="2472055" h="245110">
                  <a:moveTo>
                    <a:pt x="84069" y="189804"/>
                  </a:moveTo>
                  <a:lnTo>
                    <a:pt x="77961" y="181141"/>
                  </a:lnTo>
                  <a:lnTo>
                    <a:pt x="116942" y="153658"/>
                  </a:lnTo>
                  <a:lnTo>
                    <a:pt x="123050" y="162320"/>
                  </a:lnTo>
                  <a:lnTo>
                    <a:pt x="84069" y="189804"/>
                  </a:lnTo>
                  <a:close/>
                </a:path>
                <a:path w="2472055" h="245110">
                  <a:moveTo>
                    <a:pt x="162031" y="134836"/>
                  </a:moveTo>
                  <a:lnTo>
                    <a:pt x="155923" y="126174"/>
                  </a:lnTo>
                  <a:lnTo>
                    <a:pt x="167937" y="117704"/>
                  </a:lnTo>
                  <a:lnTo>
                    <a:pt x="204294" y="117704"/>
                  </a:lnTo>
                  <a:lnTo>
                    <a:pt x="204294" y="123003"/>
                  </a:lnTo>
                  <a:lnTo>
                    <a:pt x="169617" y="123003"/>
                  </a:lnTo>
                  <a:lnTo>
                    <a:pt x="169617" y="128303"/>
                  </a:lnTo>
                  <a:lnTo>
                    <a:pt x="171298" y="128303"/>
                  </a:lnTo>
                  <a:lnTo>
                    <a:pt x="162031" y="134836"/>
                  </a:lnTo>
                  <a:close/>
                </a:path>
                <a:path w="2472055" h="245110">
                  <a:moveTo>
                    <a:pt x="171298" y="128303"/>
                  </a:moveTo>
                  <a:lnTo>
                    <a:pt x="169617" y="128303"/>
                  </a:lnTo>
                  <a:lnTo>
                    <a:pt x="169617" y="123003"/>
                  </a:lnTo>
                  <a:lnTo>
                    <a:pt x="172671" y="127334"/>
                  </a:lnTo>
                  <a:lnTo>
                    <a:pt x="171298" y="128303"/>
                  </a:lnTo>
                  <a:close/>
                </a:path>
                <a:path w="2472055" h="245110">
                  <a:moveTo>
                    <a:pt x="204294" y="128303"/>
                  </a:moveTo>
                  <a:lnTo>
                    <a:pt x="171298" y="128303"/>
                  </a:lnTo>
                  <a:lnTo>
                    <a:pt x="172671" y="127334"/>
                  </a:lnTo>
                  <a:lnTo>
                    <a:pt x="169617" y="123003"/>
                  </a:lnTo>
                  <a:lnTo>
                    <a:pt x="204294" y="123003"/>
                  </a:lnTo>
                  <a:lnTo>
                    <a:pt x="204294" y="128303"/>
                  </a:lnTo>
                  <a:close/>
                </a:path>
                <a:path w="2472055" h="245110">
                  <a:moveTo>
                    <a:pt x="299685" y="128303"/>
                  </a:moveTo>
                  <a:lnTo>
                    <a:pt x="251990" y="128303"/>
                  </a:lnTo>
                  <a:lnTo>
                    <a:pt x="251990" y="117704"/>
                  </a:lnTo>
                  <a:lnTo>
                    <a:pt x="299685" y="117704"/>
                  </a:lnTo>
                  <a:lnTo>
                    <a:pt x="299685" y="128303"/>
                  </a:lnTo>
                  <a:close/>
                </a:path>
                <a:path w="2472055" h="245110">
                  <a:moveTo>
                    <a:pt x="389964" y="147582"/>
                  </a:moveTo>
                  <a:lnTo>
                    <a:pt x="344982" y="131725"/>
                  </a:lnTo>
                  <a:lnTo>
                    <a:pt x="348506" y="121729"/>
                  </a:lnTo>
                  <a:lnTo>
                    <a:pt x="393488" y="137586"/>
                  </a:lnTo>
                  <a:lnTo>
                    <a:pt x="389964" y="147582"/>
                  </a:lnTo>
                  <a:close/>
                </a:path>
                <a:path w="2472055" h="245110">
                  <a:moveTo>
                    <a:pt x="479929" y="179297"/>
                  </a:moveTo>
                  <a:lnTo>
                    <a:pt x="434947" y="163440"/>
                  </a:lnTo>
                  <a:lnTo>
                    <a:pt x="438471" y="153444"/>
                  </a:lnTo>
                  <a:lnTo>
                    <a:pt x="483453" y="169301"/>
                  </a:lnTo>
                  <a:lnTo>
                    <a:pt x="479929" y="179297"/>
                  </a:lnTo>
                  <a:close/>
                </a:path>
                <a:path w="2472055" h="245110">
                  <a:moveTo>
                    <a:pt x="528435" y="178284"/>
                  </a:moveTo>
                  <a:lnTo>
                    <a:pt x="524911" y="168288"/>
                  </a:lnTo>
                  <a:lnTo>
                    <a:pt x="569894" y="152431"/>
                  </a:lnTo>
                  <a:lnTo>
                    <a:pt x="573418" y="162427"/>
                  </a:lnTo>
                  <a:lnTo>
                    <a:pt x="528435" y="178284"/>
                  </a:lnTo>
                  <a:close/>
                </a:path>
                <a:path w="2472055" h="245110">
                  <a:moveTo>
                    <a:pt x="618400" y="146569"/>
                  </a:moveTo>
                  <a:lnTo>
                    <a:pt x="614876" y="136573"/>
                  </a:lnTo>
                  <a:lnTo>
                    <a:pt x="659859" y="120715"/>
                  </a:lnTo>
                  <a:lnTo>
                    <a:pt x="663382" y="130712"/>
                  </a:lnTo>
                  <a:lnTo>
                    <a:pt x="618400" y="146569"/>
                  </a:lnTo>
                  <a:close/>
                </a:path>
                <a:path w="2472055" h="245110">
                  <a:moveTo>
                    <a:pt x="704685" y="104555"/>
                  </a:moveTo>
                  <a:lnTo>
                    <a:pt x="698579" y="95892"/>
                  </a:lnTo>
                  <a:lnTo>
                    <a:pt x="737566" y="68416"/>
                  </a:lnTo>
                  <a:lnTo>
                    <a:pt x="743672" y="77080"/>
                  </a:lnTo>
                  <a:lnTo>
                    <a:pt x="704685" y="104555"/>
                  </a:lnTo>
                  <a:close/>
                </a:path>
                <a:path w="2472055" h="245110">
                  <a:moveTo>
                    <a:pt x="782659" y="49604"/>
                  </a:moveTo>
                  <a:lnTo>
                    <a:pt x="776553" y="40940"/>
                  </a:lnTo>
                  <a:lnTo>
                    <a:pt x="815540" y="13465"/>
                  </a:lnTo>
                  <a:lnTo>
                    <a:pt x="821645" y="22129"/>
                  </a:lnTo>
                  <a:lnTo>
                    <a:pt x="782659" y="49604"/>
                  </a:lnTo>
                  <a:close/>
                </a:path>
                <a:path w="2472055" h="245110">
                  <a:moveTo>
                    <a:pt x="904138" y="35303"/>
                  </a:moveTo>
                  <a:lnTo>
                    <a:pt x="859155" y="19446"/>
                  </a:lnTo>
                  <a:lnTo>
                    <a:pt x="862679" y="9450"/>
                  </a:lnTo>
                  <a:lnTo>
                    <a:pt x="907662" y="25307"/>
                  </a:lnTo>
                  <a:lnTo>
                    <a:pt x="904138" y="35303"/>
                  </a:lnTo>
                  <a:close/>
                </a:path>
                <a:path w="2472055" h="245110">
                  <a:moveTo>
                    <a:pt x="994103" y="67019"/>
                  </a:moveTo>
                  <a:lnTo>
                    <a:pt x="949120" y="51161"/>
                  </a:lnTo>
                  <a:lnTo>
                    <a:pt x="952644" y="41165"/>
                  </a:lnTo>
                  <a:lnTo>
                    <a:pt x="997626" y="57022"/>
                  </a:lnTo>
                  <a:lnTo>
                    <a:pt x="994103" y="67019"/>
                  </a:lnTo>
                  <a:close/>
                </a:path>
                <a:path w="2472055" h="245110">
                  <a:moveTo>
                    <a:pt x="1042609" y="55795"/>
                  </a:moveTo>
                  <a:lnTo>
                    <a:pt x="1039085" y="45799"/>
                  </a:lnTo>
                  <a:lnTo>
                    <a:pt x="1084067" y="29941"/>
                  </a:lnTo>
                  <a:lnTo>
                    <a:pt x="1087591" y="39937"/>
                  </a:lnTo>
                  <a:lnTo>
                    <a:pt x="1042609" y="55795"/>
                  </a:lnTo>
                  <a:close/>
                </a:path>
                <a:path w="2472055" h="245110">
                  <a:moveTo>
                    <a:pt x="1132574" y="24079"/>
                  </a:moveTo>
                  <a:lnTo>
                    <a:pt x="1129050" y="14083"/>
                  </a:lnTo>
                  <a:lnTo>
                    <a:pt x="1169000" y="0"/>
                  </a:lnTo>
                  <a:lnTo>
                    <a:pt x="1177556" y="3015"/>
                  </a:lnTo>
                  <a:lnTo>
                    <a:pt x="1176638" y="5619"/>
                  </a:lnTo>
                  <a:lnTo>
                    <a:pt x="1169000" y="5619"/>
                  </a:lnTo>
                  <a:lnTo>
                    <a:pt x="1167239" y="10617"/>
                  </a:lnTo>
                  <a:lnTo>
                    <a:pt x="1169001" y="11238"/>
                  </a:lnTo>
                  <a:lnTo>
                    <a:pt x="1132574" y="24079"/>
                  </a:lnTo>
                  <a:close/>
                </a:path>
                <a:path w="2472055" h="245110">
                  <a:moveTo>
                    <a:pt x="1169001" y="11238"/>
                  </a:moveTo>
                  <a:lnTo>
                    <a:pt x="1167239" y="10617"/>
                  </a:lnTo>
                  <a:lnTo>
                    <a:pt x="1169000" y="5619"/>
                  </a:lnTo>
                  <a:lnTo>
                    <a:pt x="1170762" y="10617"/>
                  </a:lnTo>
                  <a:lnTo>
                    <a:pt x="1169001" y="11238"/>
                  </a:lnTo>
                  <a:close/>
                </a:path>
                <a:path w="2472055" h="245110">
                  <a:moveTo>
                    <a:pt x="1174033" y="13011"/>
                  </a:moveTo>
                  <a:lnTo>
                    <a:pt x="1169001" y="11238"/>
                  </a:lnTo>
                  <a:lnTo>
                    <a:pt x="1170762" y="10617"/>
                  </a:lnTo>
                  <a:lnTo>
                    <a:pt x="1169000" y="5619"/>
                  </a:lnTo>
                  <a:lnTo>
                    <a:pt x="1176638" y="5619"/>
                  </a:lnTo>
                  <a:lnTo>
                    <a:pt x="1174033" y="13011"/>
                  </a:lnTo>
                  <a:close/>
                </a:path>
                <a:path w="2472055" h="245110">
                  <a:moveTo>
                    <a:pt x="1264001" y="44717"/>
                  </a:moveTo>
                  <a:lnTo>
                    <a:pt x="1219017" y="28864"/>
                  </a:lnTo>
                  <a:lnTo>
                    <a:pt x="1222540" y="18868"/>
                  </a:lnTo>
                  <a:lnTo>
                    <a:pt x="1267524" y="34721"/>
                  </a:lnTo>
                  <a:lnTo>
                    <a:pt x="1264001" y="44717"/>
                  </a:lnTo>
                  <a:close/>
                </a:path>
                <a:path w="2472055" h="245110">
                  <a:moveTo>
                    <a:pt x="1335618" y="69956"/>
                  </a:moveTo>
                  <a:lnTo>
                    <a:pt x="1308985" y="60570"/>
                  </a:lnTo>
                  <a:lnTo>
                    <a:pt x="1312507" y="50574"/>
                  </a:lnTo>
                  <a:lnTo>
                    <a:pt x="1335617" y="58718"/>
                  </a:lnTo>
                  <a:lnTo>
                    <a:pt x="1333856" y="59339"/>
                  </a:lnTo>
                  <a:lnTo>
                    <a:pt x="1335617" y="64337"/>
                  </a:lnTo>
                  <a:lnTo>
                    <a:pt x="1351557" y="64337"/>
                  </a:lnTo>
                  <a:lnTo>
                    <a:pt x="1335618" y="69956"/>
                  </a:lnTo>
                  <a:close/>
                </a:path>
                <a:path w="2472055" h="245110">
                  <a:moveTo>
                    <a:pt x="1351557" y="64337"/>
                  </a:moveTo>
                  <a:lnTo>
                    <a:pt x="1335617" y="64337"/>
                  </a:lnTo>
                  <a:lnTo>
                    <a:pt x="1337379" y="59339"/>
                  </a:lnTo>
                  <a:lnTo>
                    <a:pt x="1335617" y="58718"/>
                  </a:lnTo>
                  <a:lnTo>
                    <a:pt x="1353967" y="52249"/>
                  </a:lnTo>
                  <a:lnTo>
                    <a:pt x="1357491" y="62245"/>
                  </a:lnTo>
                  <a:lnTo>
                    <a:pt x="1351557" y="64337"/>
                  </a:lnTo>
                  <a:close/>
                </a:path>
                <a:path w="2472055" h="245110">
                  <a:moveTo>
                    <a:pt x="1335617" y="64337"/>
                  </a:moveTo>
                  <a:lnTo>
                    <a:pt x="1333856" y="59339"/>
                  </a:lnTo>
                  <a:lnTo>
                    <a:pt x="1335617" y="58718"/>
                  </a:lnTo>
                  <a:lnTo>
                    <a:pt x="1337379" y="59339"/>
                  </a:lnTo>
                  <a:lnTo>
                    <a:pt x="1335617" y="64337"/>
                  </a:lnTo>
                  <a:close/>
                </a:path>
                <a:path w="2472055" h="245110">
                  <a:moveTo>
                    <a:pt x="1402474" y="46388"/>
                  </a:moveTo>
                  <a:lnTo>
                    <a:pt x="1398949" y="36392"/>
                  </a:lnTo>
                  <a:lnTo>
                    <a:pt x="1443932" y="20534"/>
                  </a:lnTo>
                  <a:lnTo>
                    <a:pt x="1447456" y="30530"/>
                  </a:lnTo>
                  <a:lnTo>
                    <a:pt x="1402474" y="46388"/>
                  </a:lnTo>
                  <a:close/>
                </a:path>
                <a:path w="2472055" h="245110">
                  <a:moveTo>
                    <a:pt x="1492438" y="14673"/>
                  </a:moveTo>
                  <a:lnTo>
                    <a:pt x="1488914" y="4676"/>
                  </a:lnTo>
                  <a:lnTo>
                    <a:pt x="1502181" y="0"/>
                  </a:lnTo>
                  <a:lnTo>
                    <a:pt x="1518121" y="5619"/>
                  </a:lnTo>
                  <a:lnTo>
                    <a:pt x="1502181" y="5619"/>
                  </a:lnTo>
                  <a:lnTo>
                    <a:pt x="1500419" y="10617"/>
                  </a:lnTo>
                  <a:lnTo>
                    <a:pt x="1502181" y="11238"/>
                  </a:lnTo>
                  <a:lnTo>
                    <a:pt x="1492438" y="14673"/>
                  </a:lnTo>
                  <a:close/>
                </a:path>
                <a:path w="2472055" h="245110">
                  <a:moveTo>
                    <a:pt x="1502181" y="11238"/>
                  </a:moveTo>
                  <a:lnTo>
                    <a:pt x="1500419" y="10617"/>
                  </a:lnTo>
                  <a:lnTo>
                    <a:pt x="1502181" y="5619"/>
                  </a:lnTo>
                  <a:lnTo>
                    <a:pt x="1503943" y="10617"/>
                  </a:lnTo>
                  <a:lnTo>
                    <a:pt x="1502181" y="11238"/>
                  </a:lnTo>
                  <a:close/>
                </a:path>
                <a:path w="2472055" h="245110">
                  <a:moveTo>
                    <a:pt x="1533897" y="22418"/>
                  </a:moveTo>
                  <a:lnTo>
                    <a:pt x="1502181" y="11238"/>
                  </a:lnTo>
                  <a:lnTo>
                    <a:pt x="1503943" y="10617"/>
                  </a:lnTo>
                  <a:lnTo>
                    <a:pt x="1502181" y="5619"/>
                  </a:lnTo>
                  <a:lnTo>
                    <a:pt x="1518121" y="5619"/>
                  </a:lnTo>
                  <a:lnTo>
                    <a:pt x="1537421" y="12422"/>
                  </a:lnTo>
                  <a:lnTo>
                    <a:pt x="1533897" y="22418"/>
                  </a:lnTo>
                  <a:close/>
                </a:path>
                <a:path w="2472055" h="245110">
                  <a:moveTo>
                    <a:pt x="1623861" y="54134"/>
                  </a:moveTo>
                  <a:lnTo>
                    <a:pt x="1578879" y="38276"/>
                  </a:lnTo>
                  <a:lnTo>
                    <a:pt x="1582403" y="28280"/>
                  </a:lnTo>
                  <a:lnTo>
                    <a:pt x="1627385" y="44137"/>
                  </a:lnTo>
                  <a:lnTo>
                    <a:pt x="1623861" y="54134"/>
                  </a:lnTo>
                  <a:close/>
                </a:path>
                <a:path w="2472055" h="245110">
                  <a:moveTo>
                    <a:pt x="1672368" y="68680"/>
                  </a:moveTo>
                  <a:lnTo>
                    <a:pt x="1668844" y="58683"/>
                  </a:lnTo>
                  <a:lnTo>
                    <a:pt x="1713826" y="42826"/>
                  </a:lnTo>
                  <a:lnTo>
                    <a:pt x="1717350" y="52822"/>
                  </a:lnTo>
                  <a:lnTo>
                    <a:pt x="1672368" y="68680"/>
                  </a:lnTo>
                  <a:close/>
                </a:path>
                <a:path w="2472055" h="245110">
                  <a:moveTo>
                    <a:pt x="1762332" y="36964"/>
                  </a:moveTo>
                  <a:lnTo>
                    <a:pt x="1758808" y="26968"/>
                  </a:lnTo>
                  <a:lnTo>
                    <a:pt x="1803791" y="11111"/>
                  </a:lnTo>
                  <a:lnTo>
                    <a:pt x="1807315" y="21107"/>
                  </a:lnTo>
                  <a:lnTo>
                    <a:pt x="1762332" y="36964"/>
                  </a:lnTo>
                  <a:close/>
                </a:path>
                <a:path w="2472055" h="245110">
                  <a:moveTo>
                    <a:pt x="1899149" y="10918"/>
                  </a:moveTo>
                  <a:lnTo>
                    <a:pt x="1851454" y="10918"/>
                  </a:lnTo>
                  <a:lnTo>
                    <a:pt x="1851454" y="319"/>
                  </a:lnTo>
                  <a:lnTo>
                    <a:pt x="1899149" y="319"/>
                  </a:lnTo>
                  <a:lnTo>
                    <a:pt x="1899149" y="10918"/>
                  </a:lnTo>
                  <a:close/>
                </a:path>
                <a:path w="2472055" h="245110">
                  <a:moveTo>
                    <a:pt x="1994541" y="10918"/>
                  </a:moveTo>
                  <a:lnTo>
                    <a:pt x="1946845" y="10918"/>
                  </a:lnTo>
                  <a:lnTo>
                    <a:pt x="1946845" y="319"/>
                  </a:lnTo>
                  <a:lnTo>
                    <a:pt x="1994541" y="319"/>
                  </a:lnTo>
                  <a:lnTo>
                    <a:pt x="1994541" y="10918"/>
                  </a:lnTo>
                  <a:close/>
                </a:path>
                <a:path w="2472055" h="245110">
                  <a:moveTo>
                    <a:pt x="2089932" y="10918"/>
                  </a:moveTo>
                  <a:lnTo>
                    <a:pt x="2042236" y="10918"/>
                  </a:lnTo>
                  <a:lnTo>
                    <a:pt x="2042236" y="319"/>
                  </a:lnTo>
                  <a:lnTo>
                    <a:pt x="2089932" y="319"/>
                  </a:lnTo>
                  <a:lnTo>
                    <a:pt x="2089932" y="10918"/>
                  </a:lnTo>
                  <a:close/>
                </a:path>
                <a:path w="2472055" h="245110">
                  <a:moveTo>
                    <a:pt x="2185323" y="10918"/>
                  </a:moveTo>
                  <a:lnTo>
                    <a:pt x="2137628" y="10918"/>
                  </a:lnTo>
                  <a:lnTo>
                    <a:pt x="2137628" y="319"/>
                  </a:lnTo>
                  <a:lnTo>
                    <a:pt x="2185323" y="319"/>
                  </a:lnTo>
                  <a:lnTo>
                    <a:pt x="2185323" y="10918"/>
                  </a:lnTo>
                  <a:close/>
                </a:path>
                <a:path w="2472055" h="245110">
                  <a:moveTo>
                    <a:pt x="2280715" y="10918"/>
                  </a:moveTo>
                  <a:lnTo>
                    <a:pt x="2233019" y="10918"/>
                  </a:lnTo>
                  <a:lnTo>
                    <a:pt x="2233019" y="319"/>
                  </a:lnTo>
                  <a:lnTo>
                    <a:pt x="2280715" y="319"/>
                  </a:lnTo>
                  <a:lnTo>
                    <a:pt x="2280715" y="10918"/>
                  </a:lnTo>
                  <a:close/>
                </a:path>
                <a:path w="2472055" h="245110">
                  <a:moveTo>
                    <a:pt x="2376106" y="10918"/>
                  </a:moveTo>
                  <a:lnTo>
                    <a:pt x="2328410" y="10918"/>
                  </a:lnTo>
                  <a:lnTo>
                    <a:pt x="2328410" y="319"/>
                  </a:lnTo>
                  <a:lnTo>
                    <a:pt x="2376106" y="319"/>
                  </a:lnTo>
                  <a:lnTo>
                    <a:pt x="2376106" y="10918"/>
                  </a:lnTo>
                  <a:close/>
                </a:path>
                <a:path w="2472055" h="245110">
                  <a:moveTo>
                    <a:pt x="2471497" y="10918"/>
                  </a:moveTo>
                  <a:lnTo>
                    <a:pt x="2423802" y="10918"/>
                  </a:lnTo>
                  <a:lnTo>
                    <a:pt x="2423802" y="319"/>
                  </a:lnTo>
                  <a:lnTo>
                    <a:pt x="2471497" y="319"/>
                  </a:lnTo>
                  <a:lnTo>
                    <a:pt x="2471497" y="10918"/>
                  </a:lnTo>
                  <a:close/>
                </a:path>
              </a:pathLst>
            </a:custGeom>
            <a:solidFill>
              <a:srgbClr val="00CC95"/>
            </a:solidFill>
          </p:spPr>
          <p:txBody>
            <a:bodyPr wrap="square" lIns="0" tIns="0" rIns="0" bIns="0" rtlCol="0"/>
            <a:lstStyle/>
            <a:p>
              <a:endParaRPr/>
            </a:p>
          </p:txBody>
        </p:sp>
        <p:sp>
          <p:nvSpPr>
            <p:cNvPr id="9" name="object 9"/>
            <p:cNvSpPr/>
            <p:nvPr/>
          </p:nvSpPr>
          <p:spPr>
            <a:xfrm>
              <a:off x="751209" y="2022628"/>
              <a:ext cx="2502535" cy="182245"/>
            </a:xfrm>
            <a:custGeom>
              <a:avLst/>
              <a:gdLst/>
              <a:ahLst/>
              <a:cxnLst/>
              <a:rect l="l" t="t" r="r" b="b"/>
              <a:pathLst>
                <a:path w="2502535" h="182244">
                  <a:moveTo>
                    <a:pt x="3523" y="128919"/>
                  </a:moveTo>
                  <a:lnTo>
                    <a:pt x="0" y="118923"/>
                  </a:lnTo>
                  <a:lnTo>
                    <a:pt x="74970" y="92494"/>
                  </a:lnTo>
                  <a:lnTo>
                    <a:pt x="78494" y="102490"/>
                  </a:lnTo>
                  <a:lnTo>
                    <a:pt x="3523" y="128919"/>
                  </a:lnTo>
                  <a:close/>
                </a:path>
                <a:path w="2502535" h="182244">
                  <a:moveTo>
                    <a:pt x="153465" y="76060"/>
                  </a:moveTo>
                  <a:lnTo>
                    <a:pt x="149941" y="66064"/>
                  </a:lnTo>
                  <a:lnTo>
                    <a:pt x="168325" y="59583"/>
                  </a:lnTo>
                  <a:lnTo>
                    <a:pt x="184265" y="65202"/>
                  </a:lnTo>
                  <a:lnTo>
                    <a:pt x="168325" y="65202"/>
                  </a:lnTo>
                  <a:lnTo>
                    <a:pt x="166563" y="70201"/>
                  </a:lnTo>
                  <a:lnTo>
                    <a:pt x="168325" y="70822"/>
                  </a:lnTo>
                  <a:lnTo>
                    <a:pt x="153465" y="76060"/>
                  </a:lnTo>
                  <a:close/>
                </a:path>
                <a:path w="2502535" h="182244">
                  <a:moveTo>
                    <a:pt x="168325" y="70822"/>
                  </a:moveTo>
                  <a:lnTo>
                    <a:pt x="166563" y="70201"/>
                  </a:lnTo>
                  <a:lnTo>
                    <a:pt x="168325" y="65202"/>
                  </a:lnTo>
                  <a:lnTo>
                    <a:pt x="170087" y="70201"/>
                  </a:lnTo>
                  <a:lnTo>
                    <a:pt x="168325" y="70822"/>
                  </a:lnTo>
                  <a:close/>
                </a:path>
                <a:path w="2502535" h="182244">
                  <a:moveTo>
                    <a:pt x="224911" y="90770"/>
                  </a:moveTo>
                  <a:lnTo>
                    <a:pt x="168325" y="70822"/>
                  </a:lnTo>
                  <a:lnTo>
                    <a:pt x="170087" y="70201"/>
                  </a:lnTo>
                  <a:lnTo>
                    <a:pt x="168325" y="65202"/>
                  </a:lnTo>
                  <a:lnTo>
                    <a:pt x="184265" y="65202"/>
                  </a:lnTo>
                  <a:lnTo>
                    <a:pt x="228435" y="80774"/>
                  </a:lnTo>
                  <a:lnTo>
                    <a:pt x="224911" y="90770"/>
                  </a:lnTo>
                  <a:close/>
                </a:path>
                <a:path w="2502535" h="182244">
                  <a:moveTo>
                    <a:pt x="379131" y="129221"/>
                  </a:moveTo>
                  <a:lnTo>
                    <a:pt x="333982" y="129221"/>
                  </a:lnTo>
                  <a:lnTo>
                    <a:pt x="299882" y="117199"/>
                  </a:lnTo>
                  <a:lnTo>
                    <a:pt x="303406" y="107203"/>
                  </a:lnTo>
                  <a:lnTo>
                    <a:pt x="335796" y="118622"/>
                  </a:lnTo>
                  <a:lnTo>
                    <a:pt x="334889" y="118622"/>
                  </a:lnTo>
                  <a:lnTo>
                    <a:pt x="334889" y="123921"/>
                  </a:lnTo>
                  <a:lnTo>
                    <a:pt x="379131" y="123921"/>
                  </a:lnTo>
                  <a:lnTo>
                    <a:pt x="379131" y="129221"/>
                  </a:lnTo>
                  <a:close/>
                </a:path>
                <a:path w="2502535" h="182244">
                  <a:moveTo>
                    <a:pt x="334889" y="123921"/>
                  </a:moveTo>
                  <a:lnTo>
                    <a:pt x="334889" y="118622"/>
                  </a:lnTo>
                  <a:lnTo>
                    <a:pt x="335796" y="118622"/>
                  </a:lnTo>
                  <a:lnTo>
                    <a:pt x="336651" y="118923"/>
                  </a:lnTo>
                  <a:lnTo>
                    <a:pt x="334889" y="123921"/>
                  </a:lnTo>
                  <a:close/>
                </a:path>
                <a:path w="2502535" h="182244">
                  <a:moveTo>
                    <a:pt x="379131" y="123921"/>
                  </a:moveTo>
                  <a:lnTo>
                    <a:pt x="334889" y="123921"/>
                  </a:lnTo>
                  <a:lnTo>
                    <a:pt x="336651" y="118923"/>
                  </a:lnTo>
                  <a:lnTo>
                    <a:pt x="335796" y="118622"/>
                  </a:lnTo>
                  <a:lnTo>
                    <a:pt x="379131" y="118622"/>
                  </a:lnTo>
                  <a:lnTo>
                    <a:pt x="379131" y="123921"/>
                  </a:lnTo>
                  <a:close/>
                </a:path>
                <a:path w="2502535" h="182244">
                  <a:moveTo>
                    <a:pt x="501453" y="123921"/>
                  </a:moveTo>
                  <a:lnTo>
                    <a:pt x="499691" y="118923"/>
                  </a:lnTo>
                  <a:lnTo>
                    <a:pt x="534269" y="106733"/>
                  </a:lnTo>
                  <a:lnTo>
                    <a:pt x="537793" y="116729"/>
                  </a:lnTo>
                  <a:lnTo>
                    <a:pt x="532426" y="118622"/>
                  </a:lnTo>
                  <a:lnTo>
                    <a:pt x="501453" y="118622"/>
                  </a:lnTo>
                  <a:lnTo>
                    <a:pt x="501453" y="123921"/>
                  </a:lnTo>
                  <a:close/>
                </a:path>
                <a:path w="2502535" h="182244">
                  <a:moveTo>
                    <a:pt x="502360" y="129221"/>
                  </a:moveTo>
                  <a:lnTo>
                    <a:pt x="458624" y="129221"/>
                  </a:lnTo>
                  <a:lnTo>
                    <a:pt x="458624" y="118622"/>
                  </a:lnTo>
                  <a:lnTo>
                    <a:pt x="500546" y="118622"/>
                  </a:lnTo>
                  <a:lnTo>
                    <a:pt x="499691" y="118923"/>
                  </a:lnTo>
                  <a:lnTo>
                    <a:pt x="501453" y="123921"/>
                  </a:lnTo>
                  <a:lnTo>
                    <a:pt x="517393" y="123921"/>
                  </a:lnTo>
                  <a:lnTo>
                    <a:pt x="502360" y="129221"/>
                  </a:lnTo>
                  <a:close/>
                </a:path>
                <a:path w="2502535" h="182244">
                  <a:moveTo>
                    <a:pt x="517393" y="123921"/>
                  </a:moveTo>
                  <a:lnTo>
                    <a:pt x="501453" y="123921"/>
                  </a:lnTo>
                  <a:lnTo>
                    <a:pt x="501453" y="118622"/>
                  </a:lnTo>
                  <a:lnTo>
                    <a:pt x="532426" y="118622"/>
                  </a:lnTo>
                  <a:lnTo>
                    <a:pt x="517393" y="123921"/>
                  </a:lnTo>
                  <a:close/>
                </a:path>
                <a:path w="2502535" h="182244">
                  <a:moveTo>
                    <a:pt x="612764" y="90300"/>
                  </a:moveTo>
                  <a:lnTo>
                    <a:pt x="609240" y="80304"/>
                  </a:lnTo>
                  <a:lnTo>
                    <a:pt x="668017" y="59583"/>
                  </a:lnTo>
                  <a:lnTo>
                    <a:pt x="683963" y="65202"/>
                  </a:lnTo>
                  <a:lnTo>
                    <a:pt x="668017" y="65202"/>
                  </a:lnTo>
                  <a:lnTo>
                    <a:pt x="666256" y="70201"/>
                  </a:lnTo>
                  <a:lnTo>
                    <a:pt x="668017" y="70821"/>
                  </a:lnTo>
                  <a:lnTo>
                    <a:pt x="612764" y="90300"/>
                  </a:lnTo>
                  <a:close/>
                </a:path>
                <a:path w="2502535" h="182244">
                  <a:moveTo>
                    <a:pt x="668017" y="70821"/>
                  </a:moveTo>
                  <a:lnTo>
                    <a:pt x="666256" y="70201"/>
                  </a:lnTo>
                  <a:lnTo>
                    <a:pt x="668017" y="65202"/>
                  </a:lnTo>
                  <a:lnTo>
                    <a:pt x="669779" y="70201"/>
                  </a:lnTo>
                  <a:lnTo>
                    <a:pt x="668017" y="70821"/>
                  </a:lnTo>
                  <a:close/>
                </a:path>
                <a:path w="2502535" h="182244">
                  <a:moveTo>
                    <a:pt x="684212" y="76528"/>
                  </a:moveTo>
                  <a:lnTo>
                    <a:pt x="668017" y="70821"/>
                  </a:lnTo>
                  <a:lnTo>
                    <a:pt x="669779" y="70201"/>
                  </a:lnTo>
                  <a:lnTo>
                    <a:pt x="668017" y="65202"/>
                  </a:lnTo>
                  <a:lnTo>
                    <a:pt x="683963" y="65202"/>
                  </a:lnTo>
                  <a:lnTo>
                    <a:pt x="687735" y="66531"/>
                  </a:lnTo>
                  <a:lnTo>
                    <a:pt x="684212" y="76528"/>
                  </a:lnTo>
                  <a:close/>
                </a:path>
                <a:path w="2502535" h="182244">
                  <a:moveTo>
                    <a:pt x="834161" y="129366"/>
                  </a:moveTo>
                  <a:lnTo>
                    <a:pt x="759186" y="102947"/>
                  </a:lnTo>
                  <a:lnTo>
                    <a:pt x="762709" y="92950"/>
                  </a:lnTo>
                  <a:lnTo>
                    <a:pt x="837683" y="119369"/>
                  </a:lnTo>
                  <a:lnTo>
                    <a:pt x="834161" y="129366"/>
                  </a:lnTo>
                  <a:close/>
                </a:path>
                <a:path w="2502535" h="182244">
                  <a:moveTo>
                    <a:pt x="984110" y="182203"/>
                  </a:moveTo>
                  <a:lnTo>
                    <a:pt x="909135" y="155784"/>
                  </a:lnTo>
                  <a:lnTo>
                    <a:pt x="912658" y="145788"/>
                  </a:lnTo>
                  <a:lnTo>
                    <a:pt x="987632" y="172206"/>
                  </a:lnTo>
                  <a:lnTo>
                    <a:pt x="984110" y="182203"/>
                  </a:lnTo>
                  <a:close/>
                </a:path>
                <a:path w="2502535" h="182244">
                  <a:moveTo>
                    <a:pt x="1055938" y="150455"/>
                  </a:moveTo>
                  <a:lnTo>
                    <a:pt x="1049832" y="141791"/>
                  </a:lnTo>
                  <a:lnTo>
                    <a:pt x="1114810" y="95999"/>
                  </a:lnTo>
                  <a:lnTo>
                    <a:pt x="1120916" y="104662"/>
                  </a:lnTo>
                  <a:lnTo>
                    <a:pt x="1055938" y="150455"/>
                  </a:lnTo>
                  <a:close/>
                </a:path>
                <a:path w="2502535" h="182244">
                  <a:moveTo>
                    <a:pt x="1265714" y="70502"/>
                  </a:moveTo>
                  <a:lnTo>
                    <a:pt x="1186221" y="70502"/>
                  </a:lnTo>
                  <a:lnTo>
                    <a:pt x="1186221" y="59903"/>
                  </a:lnTo>
                  <a:lnTo>
                    <a:pt x="1265714" y="59903"/>
                  </a:lnTo>
                  <a:lnTo>
                    <a:pt x="1265714" y="70502"/>
                  </a:lnTo>
                  <a:close/>
                </a:path>
                <a:path w="2502535" h="182244">
                  <a:moveTo>
                    <a:pt x="1417797" y="100248"/>
                  </a:moveTo>
                  <a:lnTo>
                    <a:pt x="1342826" y="73818"/>
                  </a:lnTo>
                  <a:lnTo>
                    <a:pt x="1346350" y="63822"/>
                  </a:lnTo>
                  <a:lnTo>
                    <a:pt x="1421321" y="90252"/>
                  </a:lnTo>
                  <a:lnTo>
                    <a:pt x="1417797" y="100248"/>
                  </a:lnTo>
                  <a:close/>
                </a:path>
                <a:path w="2502535" h="182244">
                  <a:moveTo>
                    <a:pt x="1510086" y="123921"/>
                  </a:moveTo>
                  <a:lnTo>
                    <a:pt x="1500890" y="123921"/>
                  </a:lnTo>
                  <a:lnTo>
                    <a:pt x="1502652" y="118923"/>
                  </a:lnTo>
                  <a:lnTo>
                    <a:pt x="1500071" y="118014"/>
                  </a:lnTo>
                  <a:lnTo>
                    <a:pt x="1557292" y="77670"/>
                  </a:lnTo>
                  <a:lnTo>
                    <a:pt x="1563400" y="86332"/>
                  </a:lnTo>
                  <a:lnTo>
                    <a:pt x="1510086" y="123921"/>
                  </a:lnTo>
                  <a:close/>
                </a:path>
                <a:path w="2502535" h="182244">
                  <a:moveTo>
                    <a:pt x="1501707" y="129829"/>
                  </a:moveTo>
                  <a:lnTo>
                    <a:pt x="1492767" y="126677"/>
                  </a:lnTo>
                  <a:lnTo>
                    <a:pt x="1496291" y="116681"/>
                  </a:lnTo>
                  <a:lnTo>
                    <a:pt x="1500071" y="118014"/>
                  </a:lnTo>
                  <a:lnTo>
                    <a:pt x="1497836" y="119590"/>
                  </a:lnTo>
                  <a:lnTo>
                    <a:pt x="1500890" y="123921"/>
                  </a:lnTo>
                  <a:lnTo>
                    <a:pt x="1510086" y="123921"/>
                  </a:lnTo>
                  <a:lnTo>
                    <a:pt x="1501707" y="129829"/>
                  </a:lnTo>
                  <a:close/>
                </a:path>
                <a:path w="2502535" h="182244">
                  <a:moveTo>
                    <a:pt x="1500890" y="123921"/>
                  </a:moveTo>
                  <a:lnTo>
                    <a:pt x="1497836" y="119590"/>
                  </a:lnTo>
                  <a:lnTo>
                    <a:pt x="1500071" y="118014"/>
                  </a:lnTo>
                  <a:lnTo>
                    <a:pt x="1502652" y="118923"/>
                  </a:lnTo>
                  <a:lnTo>
                    <a:pt x="1500890" y="123921"/>
                  </a:lnTo>
                  <a:close/>
                </a:path>
                <a:path w="2502535" h="182244">
                  <a:moveTo>
                    <a:pt x="1628368" y="40526"/>
                  </a:moveTo>
                  <a:lnTo>
                    <a:pt x="1622261" y="31863"/>
                  </a:lnTo>
                  <a:lnTo>
                    <a:pt x="1667453" y="0"/>
                  </a:lnTo>
                  <a:lnTo>
                    <a:pt x="1676650" y="6484"/>
                  </a:lnTo>
                  <a:lnTo>
                    <a:pt x="1667453" y="6484"/>
                  </a:lnTo>
                  <a:lnTo>
                    <a:pt x="1664400" y="10815"/>
                  </a:lnTo>
                  <a:lnTo>
                    <a:pt x="1667453" y="12968"/>
                  </a:lnTo>
                  <a:lnTo>
                    <a:pt x="1628368" y="40526"/>
                  </a:lnTo>
                  <a:close/>
                </a:path>
                <a:path w="2502535" h="182244">
                  <a:moveTo>
                    <a:pt x="1667453" y="12968"/>
                  </a:moveTo>
                  <a:lnTo>
                    <a:pt x="1664400" y="10815"/>
                  </a:lnTo>
                  <a:lnTo>
                    <a:pt x="1667453" y="6484"/>
                  </a:lnTo>
                  <a:lnTo>
                    <a:pt x="1670507" y="10815"/>
                  </a:lnTo>
                  <a:lnTo>
                    <a:pt x="1667453" y="12968"/>
                  </a:lnTo>
                  <a:close/>
                </a:path>
                <a:path w="2502535" h="182244">
                  <a:moveTo>
                    <a:pt x="1687229" y="26911"/>
                  </a:moveTo>
                  <a:lnTo>
                    <a:pt x="1667453" y="12968"/>
                  </a:lnTo>
                  <a:lnTo>
                    <a:pt x="1670507" y="10815"/>
                  </a:lnTo>
                  <a:lnTo>
                    <a:pt x="1667453" y="6484"/>
                  </a:lnTo>
                  <a:lnTo>
                    <a:pt x="1676650" y="6484"/>
                  </a:lnTo>
                  <a:lnTo>
                    <a:pt x="1693336" y="18249"/>
                  </a:lnTo>
                  <a:lnTo>
                    <a:pt x="1687229" y="26911"/>
                  </a:lnTo>
                  <a:close/>
                </a:path>
                <a:path w="2502535" h="182244">
                  <a:moveTo>
                    <a:pt x="1817165" y="118524"/>
                  </a:moveTo>
                  <a:lnTo>
                    <a:pt x="1752197" y="72717"/>
                  </a:lnTo>
                  <a:lnTo>
                    <a:pt x="1758304" y="64055"/>
                  </a:lnTo>
                  <a:lnTo>
                    <a:pt x="1823273" y="109861"/>
                  </a:lnTo>
                  <a:lnTo>
                    <a:pt x="1817165" y="118524"/>
                  </a:lnTo>
                  <a:close/>
                </a:path>
                <a:path w="2502535" h="182244">
                  <a:moveTo>
                    <a:pt x="1966289" y="176127"/>
                  </a:moveTo>
                  <a:lnTo>
                    <a:pt x="1891310" y="149719"/>
                  </a:lnTo>
                  <a:lnTo>
                    <a:pt x="1894832" y="139722"/>
                  </a:lnTo>
                  <a:lnTo>
                    <a:pt x="1969810" y="166130"/>
                  </a:lnTo>
                  <a:lnTo>
                    <a:pt x="1966289" y="176127"/>
                  </a:lnTo>
                  <a:close/>
                </a:path>
                <a:path w="2502535" h="182244">
                  <a:moveTo>
                    <a:pt x="2044788" y="172635"/>
                  </a:moveTo>
                  <a:lnTo>
                    <a:pt x="2041267" y="162638"/>
                  </a:lnTo>
                  <a:lnTo>
                    <a:pt x="2116245" y="136230"/>
                  </a:lnTo>
                  <a:lnTo>
                    <a:pt x="2119766" y="146227"/>
                  </a:lnTo>
                  <a:lnTo>
                    <a:pt x="2044788" y="172635"/>
                  </a:lnTo>
                  <a:close/>
                </a:path>
                <a:path w="2502535" h="182244">
                  <a:moveTo>
                    <a:pt x="2194743" y="119811"/>
                  </a:moveTo>
                  <a:lnTo>
                    <a:pt x="2191219" y="109815"/>
                  </a:lnTo>
                  <a:lnTo>
                    <a:pt x="2266189" y="83386"/>
                  </a:lnTo>
                  <a:lnTo>
                    <a:pt x="2269713" y="93382"/>
                  </a:lnTo>
                  <a:lnTo>
                    <a:pt x="2194743" y="119811"/>
                  </a:lnTo>
                  <a:close/>
                </a:path>
                <a:path w="2502535" h="182244">
                  <a:moveTo>
                    <a:pt x="2344684" y="66953"/>
                  </a:moveTo>
                  <a:lnTo>
                    <a:pt x="2341160" y="56957"/>
                  </a:lnTo>
                  <a:lnTo>
                    <a:pt x="2416131" y="30527"/>
                  </a:lnTo>
                  <a:lnTo>
                    <a:pt x="2419655" y="40523"/>
                  </a:lnTo>
                  <a:lnTo>
                    <a:pt x="2344684" y="66953"/>
                  </a:lnTo>
                  <a:close/>
                </a:path>
                <a:path w="2502535" h="182244">
                  <a:moveTo>
                    <a:pt x="2494625" y="14094"/>
                  </a:moveTo>
                  <a:lnTo>
                    <a:pt x="2491101" y="4098"/>
                  </a:lnTo>
                  <a:lnTo>
                    <a:pt x="2498511" y="1486"/>
                  </a:lnTo>
                  <a:lnTo>
                    <a:pt x="2502035" y="11482"/>
                  </a:lnTo>
                  <a:lnTo>
                    <a:pt x="2494625" y="14094"/>
                  </a:lnTo>
                  <a:close/>
                </a:path>
              </a:pathLst>
            </a:custGeom>
            <a:solidFill>
              <a:srgbClr val="AB62FA"/>
            </a:solidFill>
          </p:spPr>
          <p:txBody>
            <a:bodyPr wrap="square" lIns="0" tIns="0" rIns="0" bIns="0" rtlCol="0"/>
            <a:lstStyle/>
            <a:p>
              <a:endParaRPr/>
            </a:p>
          </p:txBody>
        </p:sp>
        <p:sp>
          <p:nvSpPr>
            <p:cNvPr id="10" name="object 10"/>
            <p:cNvSpPr/>
            <p:nvPr/>
          </p:nvSpPr>
          <p:spPr>
            <a:xfrm>
              <a:off x="752971" y="1496054"/>
              <a:ext cx="2499995" cy="125095"/>
            </a:xfrm>
            <a:custGeom>
              <a:avLst/>
              <a:gdLst/>
              <a:ahLst/>
              <a:cxnLst/>
              <a:rect l="l" t="t" r="r" b="b"/>
              <a:pathLst>
                <a:path w="2499995" h="125094">
                  <a:moveTo>
                    <a:pt x="47695" y="68768"/>
                  </a:moveTo>
                  <a:lnTo>
                    <a:pt x="0" y="68768"/>
                  </a:lnTo>
                  <a:lnTo>
                    <a:pt x="0" y="58168"/>
                  </a:lnTo>
                  <a:lnTo>
                    <a:pt x="47695" y="58168"/>
                  </a:lnTo>
                  <a:lnTo>
                    <a:pt x="47695" y="68768"/>
                  </a:lnTo>
                  <a:close/>
                </a:path>
                <a:path w="2499995" h="125094">
                  <a:moveTo>
                    <a:pt x="79492" y="68768"/>
                  </a:moveTo>
                  <a:lnTo>
                    <a:pt x="63594" y="68768"/>
                  </a:lnTo>
                  <a:lnTo>
                    <a:pt x="63594" y="58168"/>
                  </a:lnTo>
                  <a:lnTo>
                    <a:pt x="79492" y="58168"/>
                  </a:lnTo>
                  <a:lnTo>
                    <a:pt x="79492" y="68768"/>
                  </a:lnTo>
                  <a:close/>
                </a:path>
                <a:path w="2499995" h="125094">
                  <a:moveTo>
                    <a:pt x="143087" y="68768"/>
                  </a:moveTo>
                  <a:lnTo>
                    <a:pt x="95391" y="68768"/>
                  </a:lnTo>
                  <a:lnTo>
                    <a:pt x="95391" y="58168"/>
                  </a:lnTo>
                  <a:lnTo>
                    <a:pt x="143087" y="58168"/>
                  </a:lnTo>
                  <a:lnTo>
                    <a:pt x="143087" y="68768"/>
                  </a:lnTo>
                  <a:close/>
                </a:path>
                <a:path w="2499995" h="125094">
                  <a:moveTo>
                    <a:pt x="174884" y="68768"/>
                  </a:moveTo>
                  <a:lnTo>
                    <a:pt x="158985" y="68768"/>
                  </a:lnTo>
                  <a:lnTo>
                    <a:pt x="158985" y="58168"/>
                  </a:lnTo>
                  <a:lnTo>
                    <a:pt x="174884" y="58168"/>
                  </a:lnTo>
                  <a:lnTo>
                    <a:pt x="174884" y="68768"/>
                  </a:lnTo>
                  <a:close/>
                </a:path>
                <a:path w="2499995" h="125094">
                  <a:moveTo>
                    <a:pt x="238478" y="68768"/>
                  </a:moveTo>
                  <a:lnTo>
                    <a:pt x="190782" y="68768"/>
                  </a:lnTo>
                  <a:lnTo>
                    <a:pt x="190782" y="58168"/>
                  </a:lnTo>
                  <a:lnTo>
                    <a:pt x="238478" y="58168"/>
                  </a:lnTo>
                  <a:lnTo>
                    <a:pt x="238478" y="68768"/>
                  </a:lnTo>
                  <a:close/>
                </a:path>
                <a:path w="2499995" h="125094">
                  <a:moveTo>
                    <a:pt x="270275" y="68768"/>
                  </a:moveTo>
                  <a:lnTo>
                    <a:pt x="254376" y="68768"/>
                  </a:lnTo>
                  <a:lnTo>
                    <a:pt x="254376" y="58168"/>
                  </a:lnTo>
                  <a:lnTo>
                    <a:pt x="270275" y="58168"/>
                  </a:lnTo>
                  <a:lnTo>
                    <a:pt x="270275" y="68768"/>
                  </a:lnTo>
                  <a:close/>
                </a:path>
                <a:path w="2499995" h="125094">
                  <a:moveTo>
                    <a:pt x="333869" y="68768"/>
                  </a:moveTo>
                  <a:lnTo>
                    <a:pt x="286174" y="68768"/>
                  </a:lnTo>
                  <a:lnTo>
                    <a:pt x="286174" y="58168"/>
                  </a:lnTo>
                  <a:lnTo>
                    <a:pt x="333869" y="58168"/>
                  </a:lnTo>
                  <a:lnTo>
                    <a:pt x="333869" y="68768"/>
                  </a:lnTo>
                  <a:close/>
                </a:path>
                <a:path w="2499995" h="125094">
                  <a:moveTo>
                    <a:pt x="365666" y="68768"/>
                  </a:moveTo>
                  <a:lnTo>
                    <a:pt x="349768" y="68768"/>
                  </a:lnTo>
                  <a:lnTo>
                    <a:pt x="349768" y="58168"/>
                  </a:lnTo>
                  <a:lnTo>
                    <a:pt x="365666" y="58168"/>
                  </a:lnTo>
                  <a:lnTo>
                    <a:pt x="365666" y="68768"/>
                  </a:lnTo>
                  <a:close/>
                </a:path>
                <a:path w="2499995" h="125094">
                  <a:moveTo>
                    <a:pt x="429261" y="68768"/>
                  </a:moveTo>
                  <a:lnTo>
                    <a:pt x="381565" y="68768"/>
                  </a:lnTo>
                  <a:lnTo>
                    <a:pt x="381565" y="58168"/>
                  </a:lnTo>
                  <a:lnTo>
                    <a:pt x="429261" y="58168"/>
                  </a:lnTo>
                  <a:lnTo>
                    <a:pt x="429261" y="68768"/>
                  </a:lnTo>
                  <a:close/>
                </a:path>
                <a:path w="2499995" h="125094">
                  <a:moveTo>
                    <a:pt x="461058" y="68768"/>
                  </a:moveTo>
                  <a:lnTo>
                    <a:pt x="445159" y="68768"/>
                  </a:lnTo>
                  <a:lnTo>
                    <a:pt x="445159" y="58168"/>
                  </a:lnTo>
                  <a:lnTo>
                    <a:pt x="461058" y="58168"/>
                  </a:lnTo>
                  <a:lnTo>
                    <a:pt x="461058" y="68768"/>
                  </a:lnTo>
                  <a:close/>
                </a:path>
                <a:path w="2499995" h="125094">
                  <a:moveTo>
                    <a:pt x="524652" y="68768"/>
                  </a:moveTo>
                  <a:lnTo>
                    <a:pt x="476956" y="68768"/>
                  </a:lnTo>
                  <a:lnTo>
                    <a:pt x="476956" y="58168"/>
                  </a:lnTo>
                  <a:lnTo>
                    <a:pt x="524652" y="58168"/>
                  </a:lnTo>
                  <a:lnTo>
                    <a:pt x="524652" y="68768"/>
                  </a:lnTo>
                  <a:close/>
                </a:path>
                <a:path w="2499995" h="125094">
                  <a:moveTo>
                    <a:pt x="556449" y="68768"/>
                  </a:moveTo>
                  <a:lnTo>
                    <a:pt x="540550" y="68768"/>
                  </a:lnTo>
                  <a:lnTo>
                    <a:pt x="540550" y="58168"/>
                  </a:lnTo>
                  <a:lnTo>
                    <a:pt x="556449" y="58168"/>
                  </a:lnTo>
                  <a:lnTo>
                    <a:pt x="556449" y="68768"/>
                  </a:lnTo>
                  <a:close/>
                </a:path>
                <a:path w="2499995" h="125094">
                  <a:moveTo>
                    <a:pt x="620043" y="68768"/>
                  </a:moveTo>
                  <a:lnTo>
                    <a:pt x="572348" y="68768"/>
                  </a:lnTo>
                  <a:lnTo>
                    <a:pt x="572348" y="58168"/>
                  </a:lnTo>
                  <a:lnTo>
                    <a:pt x="620043" y="58168"/>
                  </a:lnTo>
                  <a:lnTo>
                    <a:pt x="620043" y="68768"/>
                  </a:lnTo>
                  <a:close/>
                </a:path>
                <a:path w="2499995" h="125094">
                  <a:moveTo>
                    <a:pt x="651840" y="68768"/>
                  </a:moveTo>
                  <a:lnTo>
                    <a:pt x="635942" y="68768"/>
                  </a:lnTo>
                  <a:lnTo>
                    <a:pt x="635942" y="58168"/>
                  </a:lnTo>
                  <a:lnTo>
                    <a:pt x="651840" y="58168"/>
                  </a:lnTo>
                  <a:lnTo>
                    <a:pt x="651840" y="68768"/>
                  </a:lnTo>
                  <a:close/>
                </a:path>
                <a:path w="2499995" h="125094">
                  <a:moveTo>
                    <a:pt x="715435" y="68768"/>
                  </a:moveTo>
                  <a:lnTo>
                    <a:pt x="667739" y="68768"/>
                  </a:lnTo>
                  <a:lnTo>
                    <a:pt x="667739" y="58168"/>
                  </a:lnTo>
                  <a:lnTo>
                    <a:pt x="715435" y="58168"/>
                  </a:lnTo>
                  <a:lnTo>
                    <a:pt x="715435" y="68768"/>
                  </a:lnTo>
                  <a:close/>
                </a:path>
                <a:path w="2499995" h="125094">
                  <a:moveTo>
                    <a:pt x="747232" y="68768"/>
                  </a:moveTo>
                  <a:lnTo>
                    <a:pt x="731333" y="68768"/>
                  </a:lnTo>
                  <a:lnTo>
                    <a:pt x="731333" y="58168"/>
                  </a:lnTo>
                  <a:lnTo>
                    <a:pt x="747232" y="58168"/>
                  </a:lnTo>
                  <a:lnTo>
                    <a:pt x="747232" y="68768"/>
                  </a:lnTo>
                  <a:close/>
                </a:path>
                <a:path w="2499995" h="125094">
                  <a:moveTo>
                    <a:pt x="810826" y="68768"/>
                  </a:moveTo>
                  <a:lnTo>
                    <a:pt x="763130" y="68768"/>
                  </a:lnTo>
                  <a:lnTo>
                    <a:pt x="763130" y="58168"/>
                  </a:lnTo>
                  <a:lnTo>
                    <a:pt x="810826" y="58168"/>
                  </a:lnTo>
                  <a:lnTo>
                    <a:pt x="810826" y="68768"/>
                  </a:lnTo>
                  <a:close/>
                </a:path>
                <a:path w="2499995" h="125094">
                  <a:moveTo>
                    <a:pt x="831913" y="68768"/>
                  </a:moveTo>
                  <a:lnTo>
                    <a:pt x="826724" y="68768"/>
                  </a:lnTo>
                  <a:lnTo>
                    <a:pt x="826724" y="58168"/>
                  </a:lnTo>
                  <a:lnTo>
                    <a:pt x="833725" y="58168"/>
                  </a:lnTo>
                  <a:lnTo>
                    <a:pt x="843827" y="61726"/>
                  </a:lnTo>
                  <a:lnTo>
                    <a:pt x="843213" y="63468"/>
                  </a:lnTo>
                  <a:lnTo>
                    <a:pt x="832819" y="63468"/>
                  </a:lnTo>
                  <a:lnTo>
                    <a:pt x="831058" y="68467"/>
                  </a:lnTo>
                  <a:lnTo>
                    <a:pt x="831913" y="68768"/>
                  </a:lnTo>
                  <a:close/>
                </a:path>
                <a:path w="2499995" h="125094">
                  <a:moveTo>
                    <a:pt x="840306" y="71724"/>
                  </a:moveTo>
                  <a:lnTo>
                    <a:pt x="831058" y="68467"/>
                  </a:lnTo>
                  <a:lnTo>
                    <a:pt x="832819" y="63468"/>
                  </a:lnTo>
                  <a:lnTo>
                    <a:pt x="832819" y="68768"/>
                  </a:lnTo>
                  <a:lnTo>
                    <a:pt x="841347" y="68768"/>
                  </a:lnTo>
                  <a:lnTo>
                    <a:pt x="840306" y="71724"/>
                  </a:lnTo>
                  <a:close/>
                </a:path>
                <a:path w="2499995" h="125094">
                  <a:moveTo>
                    <a:pt x="841347" y="68768"/>
                  </a:moveTo>
                  <a:lnTo>
                    <a:pt x="832819" y="68768"/>
                  </a:lnTo>
                  <a:lnTo>
                    <a:pt x="832819" y="63468"/>
                  </a:lnTo>
                  <a:lnTo>
                    <a:pt x="843213" y="63468"/>
                  </a:lnTo>
                  <a:lnTo>
                    <a:pt x="841453" y="68467"/>
                  </a:lnTo>
                  <a:lnTo>
                    <a:pt x="841347" y="68768"/>
                  </a:lnTo>
                  <a:close/>
                </a:path>
                <a:path w="2499995" h="125094">
                  <a:moveTo>
                    <a:pt x="900288" y="92850"/>
                  </a:moveTo>
                  <a:lnTo>
                    <a:pt x="855301" y="77005"/>
                  </a:lnTo>
                  <a:lnTo>
                    <a:pt x="858822" y="67008"/>
                  </a:lnTo>
                  <a:lnTo>
                    <a:pt x="903809" y="82853"/>
                  </a:lnTo>
                  <a:lnTo>
                    <a:pt x="900288" y="92850"/>
                  </a:lnTo>
                  <a:close/>
                </a:path>
                <a:path w="2499995" h="125094">
                  <a:moveTo>
                    <a:pt x="930279" y="103413"/>
                  </a:moveTo>
                  <a:lnTo>
                    <a:pt x="915284" y="98132"/>
                  </a:lnTo>
                  <a:lnTo>
                    <a:pt x="918805" y="88135"/>
                  </a:lnTo>
                  <a:lnTo>
                    <a:pt x="933800" y="93416"/>
                  </a:lnTo>
                  <a:lnTo>
                    <a:pt x="930279" y="103413"/>
                  </a:lnTo>
                  <a:close/>
                </a:path>
                <a:path w="2499995" h="125094">
                  <a:moveTo>
                    <a:pt x="990262" y="124540"/>
                  </a:moveTo>
                  <a:lnTo>
                    <a:pt x="945275" y="108695"/>
                  </a:lnTo>
                  <a:lnTo>
                    <a:pt x="948796" y="98698"/>
                  </a:lnTo>
                  <a:lnTo>
                    <a:pt x="993783" y="114543"/>
                  </a:lnTo>
                  <a:lnTo>
                    <a:pt x="990262" y="124540"/>
                  </a:lnTo>
                  <a:close/>
                </a:path>
                <a:path w="2499995" h="125094">
                  <a:moveTo>
                    <a:pt x="1008779" y="124443"/>
                  </a:moveTo>
                  <a:lnTo>
                    <a:pt x="1005257" y="114446"/>
                  </a:lnTo>
                  <a:lnTo>
                    <a:pt x="1020253" y="109164"/>
                  </a:lnTo>
                  <a:lnTo>
                    <a:pt x="1023774" y="119161"/>
                  </a:lnTo>
                  <a:lnTo>
                    <a:pt x="1008779" y="124443"/>
                  </a:lnTo>
                  <a:close/>
                </a:path>
                <a:path w="2499995" h="125094">
                  <a:moveTo>
                    <a:pt x="1038770" y="113880"/>
                  </a:moveTo>
                  <a:lnTo>
                    <a:pt x="1035249" y="103883"/>
                  </a:lnTo>
                  <a:lnTo>
                    <a:pt x="1080236" y="88038"/>
                  </a:lnTo>
                  <a:lnTo>
                    <a:pt x="1083757" y="98035"/>
                  </a:lnTo>
                  <a:lnTo>
                    <a:pt x="1038770" y="113880"/>
                  </a:lnTo>
                  <a:close/>
                </a:path>
                <a:path w="2499995" h="125094">
                  <a:moveTo>
                    <a:pt x="1098752" y="92753"/>
                  </a:moveTo>
                  <a:lnTo>
                    <a:pt x="1095231" y="82756"/>
                  </a:lnTo>
                  <a:lnTo>
                    <a:pt x="1110227" y="77475"/>
                  </a:lnTo>
                  <a:lnTo>
                    <a:pt x="1113748" y="87472"/>
                  </a:lnTo>
                  <a:lnTo>
                    <a:pt x="1098752" y="92753"/>
                  </a:lnTo>
                  <a:close/>
                </a:path>
                <a:path w="2499995" h="125094">
                  <a:moveTo>
                    <a:pt x="1128744" y="82190"/>
                  </a:moveTo>
                  <a:lnTo>
                    <a:pt x="1125222" y="72193"/>
                  </a:lnTo>
                  <a:lnTo>
                    <a:pt x="1165041" y="58168"/>
                  </a:lnTo>
                  <a:lnTo>
                    <a:pt x="1172332" y="58168"/>
                  </a:lnTo>
                  <a:lnTo>
                    <a:pt x="1172332" y="63468"/>
                  </a:lnTo>
                  <a:lnTo>
                    <a:pt x="1165947" y="63468"/>
                  </a:lnTo>
                  <a:lnTo>
                    <a:pt x="1165947" y="68768"/>
                  </a:lnTo>
                  <a:lnTo>
                    <a:pt x="1166853" y="68768"/>
                  </a:lnTo>
                  <a:lnTo>
                    <a:pt x="1128744" y="82190"/>
                  </a:lnTo>
                  <a:close/>
                </a:path>
                <a:path w="2499995" h="125094">
                  <a:moveTo>
                    <a:pt x="1166853" y="68768"/>
                  </a:moveTo>
                  <a:lnTo>
                    <a:pt x="1165947" y="68768"/>
                  </a:lnTo>
                  <a:lnTo>
                    <a:pt x="1165947" y="63468"/>
                  </a:lnTo>
                  <a:lnTo>
                    <a:pt x="1167707" y="68467"/>
                  </a:lnTo>
                  <a:lnTo>
                    <a:pt x="1166853" y="68768"/>
                  </a:lnTo>
                  <a:close/>
                </a:path>
                <a:path w="2499995" h="125094">
                  <a:moveTo>
                    <a:pt x="1172332" y="68768"/>
                  </a:moveTo>
                  <a:lnTo>
                    <a:pt x="1166853" y="68768"/>
                  </a:lnTo>
                  <a:lnTo>
                    <a:pt x="1167707" y="68467"/>
                  </a:lnTo>
                  <a:lnTo>
                    <a:pt x="1165947" y="63468"/>
                  </a:lnTo>
                  <a:lnTo>
                    <a:pt x="1172332" y="63468"/>
                  </a:lnTo>
                  <a:lnTo>
                    <a:pt x="1172332" y="68768"/>
                  </a:lnTo>
                  <a:close/>
                </a:path>
                <a:path w="2499995" h="125094">
                  <a:moveTo>
                    <a:pt x="1204130" y="68768"/>
                  </a:moveTo>
                  <a:lnTo>
                    <a:pt x="1188231" y="68768"/>
                  </a:lnTo>
                  <a:lnTo>
                    <a:pt x="1188231" y="58168"/>
                  </a:lnTo>
                  <a:lnTo>
                    <a:pt x="1204130" y="58168"/>
                  </a:lnTo>
                  <a:lnTo>
                    <a:pt x="1204130" y="68768"/>
                  </a:lnTo>
                  <a:close/>
                </a:path>
                <a:path w="2499995" h="125094">
                  <a:moveTo>
                    <a:pt x="1267724" y="68768"/>
                  </a:moveTo>
                  <a:lnTo>
                    <a:pt x="1220028" y="68768"/>
                  </a:lnTo>
                  <a:lnTo>
                    <a:pt x="1220028" y="58168"/>
                  </a:lnTo>
                  <a:lnTo>
                    <a:pt x="1267724" y="58168"/>
                  </a:lnTo>
                  <a:lnTo>
                    <a:pt x="1267724" y="68768"/>
                  </a:lnTo>
                  <a:close/>
                </a:path>
                <a:path w="2499995" h="125094">
                  <a:moveTo>
                    <a:pt x="1299521" y="68768"/>
                  </a:moveTo>
                  <a:lnTo>
                    <a:pt x="1283622" y="68768"/>
                  </a:lnTo>
                  <a:lnTo>
                    <a:pt x="1283622" y="58168"/>
                  </a:lnTo>
                  <a:lnTo>
                    <a:pt x="1299521" y="58168"/>
                  </a:lnTo>
                  <a:lnTo>
                    <a:pt x="1299521" y="68768"/>
                  </a:lnTo>
                  <a:close/>
                </a:path>
                <a:path w="2499995" h="125094">
                  <a:moveTo>
                    <a:pt x="1363115" y="68768"/>
                  </a:moveTo>
                  <a:lnTo>
                    <a:pt x="1315420" y="68768"/>
                  </a:lnTo>
                  <a:lnTo>
                    <a:pt x="1315420" y="58168"/>
                  </a:lnTo>
                  <a:lnTo>
                    <a:pt x="1363115" y="58168"/>
                  </a:lnTo>
                  <a:lnTo>
                    <a:pt x="1363115" y="68768"/>
                  </a:lnTo>
                  <a:close/>
                </a:path>
                <a:path w="2499995" h="125094">
                  <a:moveTo>
                    <a:pt x="1394912" y="68768"/>
                  </a:moveTo>
                  <a:lnTo>
                    <a:pt x="1379014" y="68768"/>
                  </a:lnTo>
                  <a:lnTo>
                    <a:pt x="1379014" y="58168"/>
                  </a:lnTo>
                  <a:lnTo>
                    <a:pt x="1394912" y="58168"/>
                  </a:lnTo>
                  <a:lnTo>
                    <a:pt x="1394912" y="68768"/>
                  </a:lnTo>
                  <a:close/>
                </a:path>
                <a:path w="2499995" h="125094">
                  <a:moveTo>
                    <a:pt x="1458507" y="68768"/>
                  </a:moveTo>
                  <a:lnTo>
                    <a:pt x="1410811" y="68768"/>
                  </a:lnTo>
                  <a:lnTo>
                    <a:pt x="1410811" y="58168"/>
                  </a:lnTo>
                  <a:lnTo>
                    <a:pt x="1458507" y="58168"/>
                  </a:lnTo>
                  <a:lnTo>
                    <a:pt x="1458507" y="68768"/>
                  </a:lnTo>
                  <a:close/>
                </a:path>
                <a:path w="2499995" h="125094">
                  <a:moveTo>
                    <a:pt x="1490304" y="68768"/>
                  </a:moveTo>
                  <a:lnTo>
                    <a:pt x="1474405" y="68768"/>
                  </a:lnTo>
                  <a:lnTo>
                    <a:pt x="1474405" y="58168"/>
                  </a:lnTo>
                  <a:lnTo>
                    <a:pt x="1490304" y="58168"/>
                  </a:lnTo>
                  <a:lnTo>
                    <a:pt x="1490304" y="68768"/>
                  </a:lnTo>
                  <a:close/>
                </a:path>
                <a:path w="2499995" h="125094">
                  <a:moveTo>
                    <a:pt x="1553898" y="68768"/>
                  </a:moveTo>
                  <a:lnTo>
                    <a:pt x="1506202" y="68768"/>
                  </a:lnTo>
                  <a:lnTo>
                    <a:pt x="1506202" y="58168"/>
                  </a:lnTo>
                  <a:lnTo>
                    <a:pt x="1553898" y="58168"/>
                  </a:lnTo>
                  <a:lnTo>
                    <a:pt x="1553898" y="68768"/>
                  </a:lnTo>
                  <a:close/>
                </a:path>
                <a:path w="2499995" h="125094">
                  <a:moveTo>
                    <a:pt x="1585695" y="68768"/>
                  </a:moveTo>
                  <a:lnTo>
                    <a:pt x="1569796" y="68768"/>
                  </a:lnTo>
                  <a:lnTo>
                    <a:pt x="1569796" y="58168"/>
                  </a:lnTo>
                  <a:lnTo>
                    <a:pt x="1585695" y="58168"/>
                  </a:lnTo>
                  <a:lnTo>
                    <a:pt x="1585695" y="68768"/>
                  </a:lnTo>
                  <a:close/>
                </a:path>
                <a:path w="2499995" h="125094">
                  <a:moveTo>
                    <a:pt x="1649289" y="68768"/>
                  </a:moveTo>
                  <a:lnTo>
                    <a:pt x="1601594" y="68768"/>
                  </a:lnTo>
                  <a:lnTo>
                    <a:pt x="1601594" y="58168"/>
                  </a:lnTo>
                  <a:lnTo>
                    <a:pt x="1649289" y="58168"/>
                  </a:lnTo>
                  <a:lnTo>
                    <a:pt x="1649289" y="68768"/>
                  </a:lnTo>
                  <a:close/>
                </a:path>
                <a:path w="2499995" h="125094">
                  <a:moveTo>
                    <a:pt x="1681086" y="68768"/>
                  </a:moveTo>
                  <a:lnTo>
                    <a:pt x="1665188" y="68768"/>
                  </a:lnTo>
                  <a:lnTo>
                    <a:pt x="1665188" y="58168"/>
                  </a:lnTo>
                  <a:lnTo>
                    <a:pt x="1681086" y="58168"/>
                  </a:lnTo>
                  <a:lnTo>
                    <a:pt x="1681086" y="68768"/>
                  </a:lnTo>
                  <a:close/>
                </a:path>
                <a:path w="2499995" h="125094">
                  <a:moveTo>
                    <a:pt x="1744681" y="68768"/>
                  </a:moveTo>
                  <a:lnTo>
                    <a:pt x="1696985" y="68768"/>
                  </a:lnTo>
                  <a:lnTo>
                    <a:pt x="1696985" y="58168"/>
                  </a:lnTo>
                  <a:lnTo>
                    <a:pt x="1744681" y="58168"/>
                  </a:lnTo>
                  <a:lnTo>
                    <a:pt x="1744681" y="68768"/>
                  </a:lnTo>
                  <a:close/>
                </a:path>
                <a:path w="2499995" h="125094">
                  <a:moveTo>
                    <a:pt x="1776478" y="68768"/>
                  </a:moveTo>
                  <a:lnTo>
                    <a:pt x="1760579" y="68768"/>
                  </a:lnTo>
                  <a:lnTo>
                    <a:pt x="1760579" y="58168"/>
                  </a:lnTo>
                  <a:lnTo>
                    <a:pt x="1776478" y="58168"/>
                  </a:lnTo>
                  <a:lnTo>
                    <a:pt x="1776478" y="68768"/>
                  </a:lnTo>
                  <a:close/>
                </a:path>
                <a:path w="2499995" h="125094">
                  <a:moveTo>
                    <a:pt x="1840072" y="68768"/>
                  </a:moveTo>
                  <a:lnTo>
                    <a:pt x="1792376" y="68768"/>
                  </a:lnTo>
                  <a:lnTo>
                    <a:pt x="1792376" y="58168"/>
                  </a:lnTo>
                  <a:lnTo>
                    <a:pt x="1840072" y="58168"/>
                  </a:lnTo>
                  <a:lnTo>
                    <a:pt x="1840072" y="68768"/>
                  </a:lnTo>
                  <a:close/>
                </a:path>
                <a:path w="2499995" h="125094">
                  <a:moveTo>
                    <a:pt x="1871869" y="68768"/>
                  </a:moveTo>
                  <a:lnTo>
                    <a:pt x="1855970" y="68768"/>
                  </a:lnTo>
                  <a:lnTo>
                    <a:pt x="1855970" y="58168"/>
                  </a:lnTo>
                  <a:lnTo>
                    <a:pt x="1871869" y="58168"/>
                  </a:lnTo>
                  <a:lnTo>
                    <a:pt x="1871869" y="68768"/>
                  </a:lnTo>
                  <a:close/>
                </a:path>
                <a:path w="2499995" h="125094">
                  <a:moveTo>
                    <a:pt x="1935463" y="68768"/>
                  </a:moveTo>
                  <a:lnTo>
                    <a:pt x="1887768" y="68768"/>
                  </a:lnTo>
                  <a:lnTo>
                    <a:pt x="1887768" y="58168"/>
                  </a:lnTo>
                  <a:lnTo>
                    <a:pt x="1935463" y="58168"/>
                  </a:lnTo>
                  <a:lnTo>
                    <a:pt x="1935463" y="68768"/>
                  </a:lnTo>
                  <a:close/>
                </a:path>
                <a:path w="2499995" h="125094">
                  <a:moveTo>
                    <a:pt x="1967260" y="68768"/>
                  </a:moveTo>
                  <a:lnTo>
                    <a:pt x="1951362" y="68768"/>
                  </a:lnTo>
                  <a:lnTo>
                    <a:pt x="1951362" y="58168"/>
                  </a:lnTo>
                  <a:lnTo>
                    <a:pt x="1967260" y="58168"/>
                  </a:lnTo>
                  <a:lnTo>
                    <a:pt x="1967260" y="68768"/>
                  </a:lnTo>
                  <a:close/>
                </a:path>
                <a:path w="2499995" h="125094">
                  <a:moveTo>
                    <a:pt x="2030855" y="68768"/>
                  </a:moveTo>
                  <a:lnTo>
                    <a:pt x="1983159" y="68768"/>
                  </a:lnTo>
                  <a:lnTo>
                    <a:pt x="1983159" y="58168"/>
                  </a:lnTo>
                  <a:lnTo>
                    <a:pt x="2030855" y="58168"/>
                  </a:lnTo>
                  <a:lnTo>
                    <a:pt x="2030855" y="68768"/>
                  </a:lnTo>
                  <a:close/>
                </a:path>
                <a:path w="2499995" h="125094">
                  <a:moveTo>
                    <a:pt x="2062652" y="68768"/>
                  </a:moveTo>
                  <a:lnTo>
                    <a:pt x="2046753" y="68768"/>
                  </a:lnTo>
                  <a:lnTo>
                    <a:pt x="2046753" y="58168"/>
                  </a:lnTo>
                  <a:lnTo>
                    <a:pt x="2062652" y="58168"/>
                  </a:lnTo>
                  <a:lnTo>
                    <a:pt x="2062652" y="68768"/>
                  </a:lnTo>
                  <a:close/>
                </a:path>
                <a:path w="2499995" h="125094">
                  <a:moveTo>
                    <a:pt x="2126246" y="68768"/>
                  </a:moveTo>
                  <a:lnTo>
                    <a:pt x="2078550" y="68768"/>
                  </a:lnTo>
                  <a:lnTo>
                    <a:pt x="2078550" y="58168"/>
                  </a:lnTo>
                  <a:lnTo>
                    <a:pt x="2126246" y="58168"/>
                  </a:lnTo>
                  <a:lnTo>
                    <a:pt x="2126246" y="68768"/>
                  </a:lnTo>
                  <a:close/>
                </a:path>
                <a:path w="2499995" h="125094">
                  <a:moveTo>
                    <a:pt x="2158043" y="68768"/>
                  </a:moveTo>
                  <a:lnTo>
                    <a:pt x="2142145" y="68768"/>
                  </a:lnTo>
                  <a:lnTo>
                    <a:pt x="2142145" y="58168"/>
                  </a:lnTo>
                  <a:lnTo>
                    <a:pt x="2158043" y="58168"/>
                  </a:lnTo>
                  <a:lnTo>
                    <a:pt x="2158043" y="68768"/>
                  </a:lnTo>
                  <a:close/>
                </a:path>
                <a:path w="2499995" h="125094">
                  <a:moveTo>
                    <a:pt x="2221637" y="68768"/>
                  </a:moveTo>
                  <a:lnTo>
                    <a:pt x="2173942" y="68768"/>
                  </a:lnTo>
                  <a:lnTo>
                    <a:pt x="2173942" y="58168"/>
                  </a:lnTo>
                  <a:lnTo>
                    <a:pt x="2221637" y="58168"/>
                  </a:lnTo>
                  <a:lnTo>
                    <a:pt x="2221637" y="68768"/>
                  </a:lnTo>
                  <a:close/>
                </a:path>
                <a:path w="2499995" h="125094">
                  <a:moveTo>
                    <a:pt x="2253434" y="68768"/>
                  </a:moveTo>
                  <a:lnTo>
                    <a:pt x="2237536" y="68768"/>
                  </a:lnTo>
                  <a:lnTo>
                    <a:pt x="2237536" y="58168"/>
                  </a:lnTo>
                  <a:lnTo>
                    <a:pt x="2253434" y="58168"/>
                  </a:lnTo>
                  <a:lnTo>
                    <a:pt x="2253434" y="68768"/>
                  </a:lnTo>
                  <a:close/>
                </a:path>
                <a:path w="2499995" h="125094">
                  <a:moveTo>
                    <a:pt x="2317029" y="68768"/>
                  </a:moveTo>
                  <a:lnTo>
                    <a:pt x="2269333" y="68768"/>
                  </a:lnTo>
                  <a:lnTo>
                    <a:pt x="2269333" y="58168"/>
                  </a:lnTo>
                  <a:lnTo>
                    <a:pt x="2317029" y="58168"/>
                  </a:lnTo>
                  <a:lnTo>
                    <a:pt x="2317029" y="68768"/>
                  </a:lnTo>
                  <a:close/>
                </a:path>
                <a:path w="2499995" h="125094">
                  <a:moveTo>
                    <a:pt x="2334633" y="68140"/>
                  </a:moveTo>
                  <a:lnTo>
                    <a:pt x="2331109" y="58144"/>
                  </a:lnTo>
                  <a:lnTo>
                    <a:pt x="2346104" y="52858"/>
                  </a:lnTo>
                  <a:lnTo>
                    <a:pt x="2349628" y="62854"/>
                  </a:lnTo>
                  <a:lnTo>
                    <a:pt x="2334633" y="68140"/>
                  </a:lnTo>
                  <a:close/>
                </a:path>
                <a:path w="2499995" h="125094">
                  <a:moveTo>
                    <a:pt x="2364622" y="57568"/>
                  </a:moveTo>
                  <a:lnTo>
                    <a:pt x="2361098" y="47572"/>
                  </a:lnTo>
                  <a:lnTo>
                    <a:pt x="2406080" y="31715"/>
                  </a:lnTo>
                  <a:lnTo>
                    <a:pt x="2409604" y="41711"/>
                  </a:lnTo>
                  <a:lnTo>
                    <a:pt x="2364622" y="57568"/>
                  </a:lnTo>
                  <a:close/>
                </a:path>
                <a:path w="2499995" h="125094">
                  <a:moveTo>
                    <a:pt x="2424598" y="36425"/>
                  </a:moveTo>
                  <a:lnTo>
                    <a:pt x="2421074" y="26429"/>
                  </a:lnTo>
                  <a:lnTo>
                    <a:pt x="2436068" y="21143"/>
                  </a:lnTo>
                  <a:lnTo>
                    <a:pt x="2439592" y="31139"/>
                  </a:lnTo>
                  <a:lnTo>
                    <a:pt x="2424598" y="36425"/>
                  </a:lnTo>
                  <a:close/>
                </a:path>
                <a:path w="2499995" h="125094">
                  <a:moveTo>
                    <a:pt x="2454586" y="25853"/>
                  </a:moveTo>
                  <a:lnTo>
                    <a:pt x="2451062" y="15857"/>
                  </a:lnTo>
                  <a:lnTo>
                    <a:pt x="2496045" y="0"/>
                  </a:lnTo>
                  <a:lnTo>
                    <a:pt x="2499569" y="9996"/>
                  </a:lnTo>
                  <a:lnTo>
                    <a:pt x="2454586" y="25853"/>
                  </a:lnTo>
                  <a:close/>
                </a:path>
              </a:pathLst>
            </a:custGeom>
            <a:solidFill>
              <a:srgbClr val="FFA159"/>
            </a:solidFill>
          </p:spPr>
          <p:txBody>
            <a:bodyPr wrap="square" lIns="0" tIns="0" rIns="0" bIns="0" rtlCol="0"/>
            <a:lstStyle/>
            <a:p>
              <a:endParaRPr/>
            </a:p>
          </p:txBody>
        </p:sp>
      </p:grpSp>
      <p:sp>
        <p:nvSpPr>
          <p:cNvPr id="11" name="object 11"/>
          <p:cNvSpPr txBox="1"/>
          <p:nvPr/>
        </p:nvSpPr>
        <p:spPr>
          <a:xfrm>
            <a:off x="466438" y="2845840"/>
            <a:ext cx="21082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spring</a:t>
            </a:r>
            <a:endParaRPr sz="500">
              <a:latin typeface="Lucida Sans Unicode"/>
              <a:cs typeface="Lucida Sans Unicode"/>
            </a:endParaRPr>
          </a:p>
        </p:txBody>
      </p:sp>
      <p:sp>
        <p:nvSpPr>
          <p:cNvPr id="12" name="object 12"/>
          <p:cNvSpPr txBox="1"/>
          <p:nvPr/>
        </p:nvSpPr>
        <p:spPr>
          <a:xfrm>
            <a:off x="402347" y="2421879"/>
            <a:ext cx="27495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summer</a:t>
            </a:r>
            <a:endParaRPr sz="500">
              <a:latin typeface="Lucida Sans Unicode"/>
              <a:cs typeface="Lucida Sans Unicode"/>
            </a:endParaRPr>
          </a:p>
        </p:txBody>
      </p:sp>
      <p:sp>
        <p:nvSpPr>
          <p:cNvPr id="13" name="object 13"/>
          <p:cNvSpPr txBox="1"/>
          <p:nvPr/>
        </p:nvSpPr>
        <p:spPr>
          <a:xfrm>
            <a:off x="417594" y="1997917"/>
            <a:ext cx="25971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autumn</a:t>
            </a:r>
            <a:endParaRPr sz="500">
              <a:latin typeface="Lucida Sans Unicode"/>
              <a:cs typeface="Lucida Sans Unicode"/>
            </a:endParaRPr>
          </a:p>
        </p:txBody>
      </p:sp>
      <p:sp>
        <p:nvSpPr>
          <p:cNvPr id="14" name="object 14"/>
          <p:cNvSpPr txBox="1"/>
          <p:nvPr/>
        </p:nvSpPr>
        <p:spPr>
          <a:xfrm>
            <a:off x="462992" y="1573956"/>
            <a:ext cx="214629"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winter</a:t>
            </a:r>
            <a:endParaRPr sz="500">
              <a:latin typeface="Lucida Sans Unicode"/>
              <a:cs typeface="Lucida Sans Unicode"/>
            </a:endParaRPr>
          </a:p>
        </p:txBody>
      </p:sp>
      <p:sp>
        <p:nvSpPr>
          <p:cNvPr id="15" name="object 15"/>
          <p:cNvSpPr txBox="1"/>
          <p:nvPr/>
        </p:nvSpPr>
        <p:spPr>
          <a:xfrm>
            <a:off x="3327390" y="2914310"/>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0.7</a:t>
            </a:r>
            <a:endParaRPr sz="500">
              <a:latin typeface="Lucida Sans Unicode"/>
              <a:cs typeface="Lucida Sans Unicode"/>
            </a:endParaRPr>
          </a:p>
        </p:txBody>
      </p:sp>
      <p:sp>
        <p:nvSpPr>
          <p:cNvPr id="16" name="object 16"/>
          <p:cNvSpPr txBox="1"/>
          <p:nvPr/>
        </p:nvSpPr>
        <p:spPr>
          <a:xfrm>
            <a:off x="3327390" y="2620823"/>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Lucida Sans Unicode"/>
                <a:cs typeface="Lucida Sans Unicode"/>
              </a:rPr>
              <a:t>0.75</a:t>
            </a:r>
            <a:endParaRPr sz="500">
              <a:latin typeface="Lucida Sans Unicode"/>
              <a:cs typeface="Lucida Sans Unicode"/>
            </a:endParaRPr>
          </a:p>
        </p:txBody>
      </p:sp>
      <p:sp>
        <p:nvSpPr>
          <p:cNvPr id="17" name="object 17"/>
          <p:cNvSpPr txBox="1"/>
          <p:nvPr/>
        </p:nvSpPr>
        <p:spPr>
          <a:xfrm>
            <a:off x="3327390" y="2327282"/>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0.8</a:t>
            </a:r>
            <a:endParaRPr sz="500">
              <a:latin typeface="Lucida Sans Unicode"/>
              <a:cs typeface="Lucida Sans Unicode"/>
            </a:endParaRPr>
          </a:p>
        </p:txBody>
      </p:sp>
      <p:sp>
        <p:nvSpPr>
          <p:cNvPr id="18" name="object 18"/>
          <p:cNvSpPr txBox="1"/>
          <p:nvPr/>
        </p:nvSpPr>
        <p:spPr>
          <a:xfrm>
            <a:off x="3327390" y="2033795"/>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Lucida Sans Unicode"/>
                <a:cs typeface="Lucida Sans Unicode"/>
              </a:rPr>
              <a:t>0.85</a:t>
            </a:r>
            <a:endParaRPr sz="500">
              <a:latin typeface="Lucida Sans Unicode"/>
              <a:cs typeface="Lucida Sans Unicode"/>
            </a:endParaRPr>
          </a:p>
        </p:txBody>
      </p:sp>
      <p:sp>
        <p:nvSpPr>
          <p:cNvPr id="19" name="object 19"/>
          <p:cNvSpPr txBox="1"/>
          <p:nvPr/>
        </p:nvSpPr>
        <p:spPr>
          <a:xfrm>
            <a:off x="3327390" y="1740255"/>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0.9</a:t>
            </a:r>
            <a:endParaRPr sz="500">
              <a:latin typeface="Lucida Sans Unicode"/>
              <a:cs typeface="Lucida Sans Unicode"/>
            </a:endParaRPr>
          </a:p>
        </p:txBody>
      </p:sp>
      <p:sp>
        <p:nvSpPr>
          <p:cNvPr id="20" name="object 20"/>
          <p:cNvSpPr txBox="1"/>
          <p:nvPr/>
        </p:nvSpPr>
        <p:spPr>
          <a:xfrm>
            <a:off x="3327390" y="1446767"/>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Lucida Sans Unicode"/>
                <a:cs typeface="Lucida Sans Unicode"/>
              </a:rPr>
              <a:t>0.95</a:t>
            </a:r>
            <a:endParaRPr sz="500">
              <a:latin typeface="Lucida Sans Unicode"/>
              <a:cs typeface="Lucida Sans Unicode"/>
            </a:endParaRPr>
          </a:p>
        </p:txBody>
      </p:sp>
      <p:sp>
        <p:nvSpPr>
          <p:cNvPr id="21" name="object 21"/>
          <p:cNvSpPr txBox="1"/>
          <p:nvPr/>
        </p:nvSpPr>
        <p:spPr>
          <a:xfrm>
            <a:off x="1382996" y="1253759"/>
            <a:ext cx="18542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recall</a:t>
            </a:r>
            <a:endParaRPr sz="500">
              <a:latin typeface="Lucida Sans Unicode"/>
              <a:cs typeface="Lucida Sans Unicode"/>
            </a:endParaRPr>
          </a:p>
        </p:txBody>
      </p:sp>
      <p:sp>
        <p:nvSpPr>
          <p:cNvPr id="22" name="object 22"/>
          <p:cNvSpPr/>
          <p:nvPr/>
        </p:nvSpPr>
        <p:spPr>
          <a:xfrm>
            <a:off x="1210213" y="1305251"/>
            <a:ext cx="159385" cy="0"/>
          </a:xfrm>
          <a:custGeom>
            <a:avLst/>
            <a:gdLst/>
            <a:ahLst/>
            <a:cxnLst/>
            <a:rect l="l" t="t" r="r" b="b"/>
            <a:pathLst>
              <a:path w="159384">
                <a:moveTo>
                  <a:pt x="0" y="0"/>
                </a:moveTo>
                <a:lnTo>
                  <a:pt x="158985" y="0"/>
                </a:lnTo>
              </a:path>
            </a:pathLst>
          </a:custGeom>
          <a:ln w="10599">
            <a:solidFill>
              <a:srgbClr val="626EFA"/>
            </a:solidFill>
          </a:ln>
        </p:spPr>
        <p:txBody>
          <a:bodyPr wrap="square" lIns="0" tIns="0" rIns="0" bIns="0" rtlCol="0"/>
          <a:lstStyle/>
          <a:p>
            <a:endParaRPr/>
          </a:p>
        </p:txBody>
      </p:sp>
      <p:sp>
        <p:nvSpPr>
          <p:cNvPr id="23" name="object 23"/>
          <p:cNvSpPr txBox="1"/>
          <p:nvPr/>
        </p:nvSpPr>
        <p:spPr>
          <a:xfrm>
            <a:off x="1780957" y="1253759"/>
            <a:ext cx="29654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precision</a:t>
            </a:r>
            <a:endParaRPr sz="500">
              <a:latin typeface="Lucida Sans Unicode"/>
              <a:cs typeface="Lucida Sans Unicode"/>
            </a:endParaRPr>
          </a:p>
        </p:txBody>
      </p:sp>
      <p:sp>
        <p:nvSpPr>
          <p:cNvPr id="24" name="object 24"/>
          <p:cNvSpPr/>
          <p:nvPr/>
        </p:nvSpPr>
        <p:spPr>
          <a:xfrm>
            <a:off x="1608174" y="1305251"/>
            <a:ext cx="143510" cy="0"/>
          </a:xfrm>
          <a:custGeom>
            <a:avLst/>
            <a:gdLst/>
            <a:ahLst/>
            <a:cxnLst/>
            <a:rect l="l" t="t" r="r" b="b"/>
            <a:pathLst>
              <a:path w="143510">
                <a:moveTo>
                  <a:pt x="0" y="0"/>
                </a:moveTo>
                <a:lnTo>
                  <a:pt x="143087" y="0"/>
                </a:lnTo>
              </a:path>
            </a:pathLst>
          </a:custGeom>
          <a:ln w="10599">
            <a:solidFill>
              <a:srgbClr val="EF543B"/>
            </a:solidFill>
            <a:prstDash val="sysDot"/>
          </a:ln>
        </p:spPr>
        <p:txBody>
          <a:bodyPr wrap="square" lIns="0" tIns="0" rIns="0" bIns="0" rtlCol="0"/>
          <a:lstStyle/>
          <a:p>
            <a:endParaRPr/>
          </a:p>
        </p:txBody>
      </p:sp>
      <p:sp>
        <p:nvSpPr>
          <p:cNvPr id="25" name="object 25"/>
          <p:cNvSpPr txBox="1"/>
          <p:nvPr/>
        </p:nvSpPr>
        <p:spPr>
          <a:xfrm>
            <a:off x="2290291" y="1253759"/>
            <a:ext cx="51625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weightedf1score</a:t>
            </a:r>
            <a:endParaRPr sz="500">
              <a:latin typeface="Lucida Sans Unicode"/>
              <a:cs typeface="Lucida Sans Unicode"/>
            </a:endParaRPr>
          </a:p>
        </p:txBody>
      </p:sp>
      <p:sp>
        <p:nvSpPr>
          <p:cNvPr id="26" name="object 26"/>
          <p:cNvSpPr/>
          <p:nvPr/>
        </p:nvSpPr>
        <p:spPr>
          <a:xfrm>
            <a:off x="2117507" y="1299952"/>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7" name="object 27"/>
          <p:cNvSpPr/>
          <p:nvPr/>
        </p:nvSpPr>
        <p:spPr>
          <a:xfrm>
            <a:off x="2212899" y="1299952"/>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8" name="object 28"/>
          <p:cNvSpPr txBox="1"/>
          <p:nvPr/>
        </p:nvSpPr>
        <p:spPr>
          <a:xfrm>
            <a:off x="3020962" y="1253759"/>
            <a:ext cx="12065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prc</a:t>
            </a:r>
            <a:endParaRPr sz="500">
              <a:latin typeface="Lucida Sans Unicode"/>
              <a:cs typeface="Lucida Sans Unicode"/>
            </a:endParaRPr>
          </a:p>
        </p:txBody>
      </p:sp>
      <p:sp>
        <p:nvSpPr>
          <p:cNvPr id="29" name="object 29"/>
          <p:cNvSpPr/>
          <p:nvPr/>
        </p:nvSpPr>
        <p:spPr>
          <a:xfrm>
            <a:off x="2848179" y="1299952"/>
            <a:ext cx="80010" cy="10795"/>
          </a:xfrm>
          <a:custGeom>
            <a:avLst/>
            <a:gdLst/>
            <a:ahLst/>
            <a:cxnLst/>
            <a:rect l="l" t="t" r="r" b="b"/>
            <a:pathLst>
              <a:path w="80010" h="10794">
                <a:moveTo>
                  <a:pt x="79492" y="10599"/>
                </a:moveTo>
                <a:lnTo>
                  <a:pt x="0" y="10599"/>
                </a:lnTo>
                <a:lnTo>
                  <a:pt x="0" y="0"/>
                </a:lnTo>
                <a:lnTo>
                  <a:pt x="79492" y="0"/>
                </a:lnTo>
                <a:lnTo>
                  <a:pt x="79492" y="10599"/>
                </a:lnTo>
                <a:close/>
              </a:path>
            </a:pathLst>
          </a:custGeom>
          <a:solidFill>
            <a:srgbClr val="AB62FA"/>
          </a:solidFill>
        </p:spPr>
        <p:txBody>
          <a:bodyPr wrap="square" lIns="0" tIns="0" rIns="0" bIns="0" rtlCol="0"/>
          <a:lstStyle/>
          <a:p>
            <a:endParaRPr/>
          </a:p>
        </p:txBody>
      </p:sp>
      <p:sp>
        <p:nvSpPr>
          <p:cNvPr id="30" name="object 30"/>
          <p:cNvSpPr txBox="1"/>
          <p:nvPr/>
        </p:nvSpPr>
        <p:spPr>
          <a:xfrm>
            <a:off x="3356239" y="1253759"/>
            <a:ext cx="13017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auc</a:t>
            </a:r>
            <a:endParaRPr sz="500">
              <a:latin typeface="Lucida Sans Unicode"/>
              <a:cs typeface="Lucida Sans Unicode"/>
            </a:endParaRPr>
          </a:p>
        </p:txBody>
      </p:sp>
      <p:sp>
        <p:nvSpPr>
          <p:cNvPr id="31" name="object 31"/>
          <p:cNvSpPr/>
          <p:nvPr/>
        </p:nvSpPr>
        <p:spPr>
          <a:xfrm>
            <a:off x="3183445" y="1299959"/>
            <a:ext cx="143510" cy="10795"/>
          </a:xfrm>
          <a:custGeom>
            <a:avLst/>
            <a:gdLst/>
            <a:ahLst/>
            <a:cxnLst/>
            <a:rect l="l" t="t" r="r" b="b"/>
            <a:pathLst>
              <a:path w="143510" h="10794">
                <a:moveTo>
                  <a:pt x="47701" y="0"/>
                </a:moveTo>
                <a:lnTo>
                  <a:pt x="0" y="0"/>
                </a:lnTo>
                <a:lnTo>
                  <a:pt x="0" y="10604"/>
                </a:lnTo>
                <a:lnTo>
                  <a:pt x="47701" y="10604"/>
                </a:lnTo>
                <a:lnTo>
                  <a:pt x="47701" y="0"/>
                </a:lnTo>
                <a:close/>
              </a:path>
              <a:path w="143510" h="10794">
                <a:moveTo>
                  <a:pt x="79502" y="0"/>
                </a:moveTo>
                <a:lnTo>
                  <a:pt x="63601" y="0"/>
                </a:lnTo>
                <a:lnTo>
                  <a:pt x="63601" y="10604"/>
                </a:lnTo>
                <a:lnTo>
                  <a:pt x="79502" y="10604"/>
                </a:lnTo>
                <a:lnTo>
                  <a:pt x="79502" y="0"/>
                </a:lnTo>
                <a:close/>
              </a:path>
              <a:path w="143510" h="10794">
                <a:moveTo>
                  <a:pt x="143090" y="0"/>
                </a:moveTo>
                <a:lnTo>
                  <a:pt x="95402" y="0"/>
                </a:lnTo>
                <a:lnTo>
                  <a:pt x="95402" y="10604"/>
                </a:lnTo>
                <a:lnTo>
                  <a:pt x="143090" y="10604"/>
                </a:lnTo>
                <a:lnTo>
                  <a:pt x="143090" y="0"/>
                </a:lnTo>
                <a:close/>
              </a:path>
            </a:pathLst>
          </a:custGeom>
          <a:solidFill>
            <a:srgbClr val="FFA159"/>
          </a:solidFill>
        </p:spPr>
        <p:txBody>
          <a:bodyPr wrap="square" lIns="0" tIns="0" rIns="0" bIns="0" rtlCol="0"/>
          <a:lstStyle/>
          <a:p>
            <a:endParaRPr/>
          </a:p>
        </p:txBody>
      </p:sp>
      <p:sp>
        <p:nvSpPr>
          <p:cNvPr id="32" name="object 32"/>
          <p:cNvSpPr txBox="1"/>
          <p:nvPr/>
        </p:nvSpPr>
        <p:spPr>
          <a:xfrm>
            <a:off x="1748344" y="3159042"/>
            <a:ext cx="508000" cy="114935"/>
          </a:xfrm>
          <a:prstGeom prst="rect">
            <a:avLst/>
          </a:prstGeom>
        </p:spPr>
        <p:txBody>
          <a:bodyPr vert="horz" wrap="square" lIns="0" tIns="17145" rIns="0" bIns="0" rtlCol="0">
            <a:spAutoFit/>
          </a:bodyPr>
          <a:lstStyle/>
          <a:p>
            <a:pPr marL="12700">
              <a:lnSpc>
                <a:spcPct val="100000"/>
              </a:lnSpc>
              <a:spcBef>
                <a:spcPts val="135"/>
              </a:spcBef>
            </a:pPr>
            <a:r>
              <a:rPr sz="550" spc="-10" dirty="0">
                <a:solidFill>
                  <a:srgbClr val="293F5E"/>
                </a:solidFill>
                <a:latin typeface="Lucida Sans Unicode"/>
                <a:cs typeface="Lucida Sans Unicode"/>
              </a:rPr>
              <a:t>Combinations</a:t>
            </a:r>
            <a:endParaRPr sz="550">
              <a:latin typeface="Lucida Sans Unicode"/>
              <a:cs typeface="Lucida Sans Unicode"/>
            </a:endParaRPr>
          </a:p>
        </p:txBody>
      </p:sp>
      <p:sp>
        <p:nvSpPr>
          <p:cNvPr id="33" name="object 33"/>
          <p:cNvSpPr txBox="1"/>
          <p:nvPr/>
        </p:nvSpPr>
        <p:spPr>
          <a:xfrm>
            <a:off x="3503675" y="2123950"/>
            <a:ext cx="127000" cy="280035"/>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Lucida Sans Unicode"/>
                <a:cs typeface="Lucida Sans Unicode"/>
              </a:rPr>
              <a:t>Metrics</a:t>
            </a:r>
            <a:endParaRPr sz="550">
              <a:latin typeface="Lucida Sans Unicode"/>
              <a:cs typeface="Lucida Sans Unicode"/>
            </a:endParaRPr>
          </a:p>
        </p:txBody>
      </p:sp>
      <p:pic>
        <p:nvPicPr>
          <p:cNvPr id="88" name="Audio 87">
            <a:hlinkClick r:id="" action="ppaction://media"/>
            <a:extLst>
              <a:ext uri="{FF2B5EF4-FFF2-40B4-BE49-F238E27FC236}">
                <a16:creationId xmlns:a16="http://schemas.microsoft.com/office/drawing/2014/main" id="{B9C17ADB-794B-F0BE-0E4F-A97FA9EC7EE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7482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50" dirty="0"/>
              <a:t>Sentinel-</a:t>
            </a:r>
            <a:r>
              <a:rPr dirty="0"/>
              <a:t>2 </a:t>
            </a:r>
            <a:r>
              <a:rPr spc="-20" dirty="0"/>
              <a:t>Bands</a:t>
            </a:r>
            <a:r>
              <a:rPr spc="5" dirty="0"/>
              <a:t> </a:t>
            </a:r>
            <a:r>
              <a:rPr dirty="0"/>
              <a:t>Part </a:t>
            </a:r>
            <a:r>
              <a:rPr spc="-50" dirty="0"/>
              <a:t>I</a:t>
            </a:r>
          </a:p>
        </p:txBody>
      </p:sp>
      <p:sp>
        <p:nvSpPr>
          <p:cNvPr id="3" name="object 3"/>
          <p:cNvSpPr txBox="1"/>
          <p:nvPr/>
        </p:nvSpPr>
        <p:spPr>
          <a:xfrm>
            <a:off x="421957" y="488630"/>
            <a:ext cx="2917825" cy="445770"/>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135" baseline="5050" dirty="0">
                <a:solidFill>
                  <a:srgbClr val="3333B2"/>
                </a:solidFill>
                <a:latin typeface="Lucida Sans Unicode"/>
                <a:cs typeface="Lucida Sans Unicode"/>
              </a:rPr>
              <a:t> </a:t>
            </a:r>
            <a:r>
              <a:rPr sz="1100" spc="-30" dirty="0">
                <a:latin typeface="Arial"/>
                <a:cs typeface="Arial"/>
              </a:rPr>
              <a:t>Band</a:t>
            </a:r>
            <a:r>
              <a:rPr sz="1100" spc="-15" dirty="0">
                <a:latin typeface="Arial"/>
                <a:cs typeface="Arial"/>
              </a:rPr>
              <a:t> </a:t>
            </a:r>
            <a:r>
              <a:rPr sz="1100" spc="-45" dirty="0">
                <a:latin typeface="Arial"/>
                <a:cs typeface="Arial"/>
              </a:rPr>
              <a:t>selection</a:t>
            </a:r>
            <a:r>
              <a:rPr sz="1100" spc="-10" dirty="0">
                <a:latin typeface="Arial"/>
                <a:cs typeface="Arial"/>
              </a:rPr>
              <a:t> </a:t>
            </a:r>
            <a:r>
              <a:rPr sz="1100" spc="-45" dirty="0">
                <a:latin typeface="Arial"/>
                <a:cs typeface="Arial"/>
              </a:rPr>
              <a:t>and</a:t>
            </a:r>
            <a:r>
              <a:rPr sz="1100" spc="-15" dirty="0">
                <a:latin typeface="Arial"/>
                <a:cs typeface="Arial"/>
              </a:rPr>
              <a:t> </a:t>
            </a:r>
            <a:r>
              <a:rPr sz="1100" dirty="0">
                <a:latin typeface="Arial"/>
                <a:cs typeface="Arial"/>
              </a:rPr>
              <a:t>its</a:t>
            </a:r>
            <a:r>
              <a:rPr sz="1100" spc="-15" dirty="0">
                <a:latin typeface="Arial"/>
                <a:cs typeface="Arial"/>
              </a:rPr>
              <a:t> </a:t>
            </a:r>
            <a:r>
              <a:rPr sz="1100" spc="-10" dirty="0">
                <a:latin typeface="Arial"/>
                <a:cs typeface="Arial"/>
              </a:rPr>
              <a:t>impact</a:t>
            </a:r>
            <a:r>
              <a:rPr sz="1100" spc="-15" dirty="0">
                <a:latin typeface="Arial"/>
                <a:cs typeface="Arial"/>
              </a:rPr>
              <a:t> </a:t>
            </a:r>
            <a:r>
              <a:rPr sz="1100" dirty="0">
                <a:latin typeface="Arial"/>
                <a:cs typeface="Arial"/>
              </a:rPr>
              <a:t>on</a:t>
            </a:r>
            <a:r>
              <a:rPr sz="1100" spc="-10" dirty="0">
                <a:latin typeface="Arial"/>
                <a:cs typeface="Arial"/>
              </a:rPr>
              <a:t> </a:t>
            </a:r>
            <a:r>
              <a:rPr sz="1100" spc="-25" dirty="0">
                <a:latin typeface="Arial"/>
                <a:cs typeface="Arial"/>
              </a:rPr>
              <a:t>performance</a:t>
            </a:r>
            <a:endParaRPr sz="110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202" baseline="5050" dirty="0">
                <a:solidFill>
                  <a:srgbClr val="3333B2"/>
                </a:solidFill>
                <a:latin typeface="Lucida Sans Unicode"/>
                <a:cs typeface="Lucida Sans Unicode"/>
              </a:rPr>
              <a:t> </a:t>
            </a:r>
            <a:r>
              <a:rPr sz="1100" spc="-50" dirty="0">
                <a:latin typeface="Arial"/>
                <a:cs typeface="Arial"/>
              </a:rPr>
              <a:t>Analysis</a:t>
            </a:r>
            <a:r>
              <a:rPr sz="1100" spc="15" dirty="0">
                <a:latin typeface="Arial"/>
                <a:cs typeface="Arial"/>
              </a:rPr>
              <a:t> </a:t>
            </a:r>
            <a:r>
              <a:rPr sz="1100" dirty="0">
                <a:latin typeface="Arial"/>
                <a:cs typeface="Arial"/>
              </a:rPr>
              <a:t>of</a:t>
            </a:r>
            <a:r>
              <a:rPr sz="1100" spc="10" dirty="0">
                <a:latin typeface="Arial"/>
                <a:cs typeface="Arial"/>
              </a:rPr>
              <a:t> </a:t>
            </a:r>
            <a:r>
              <a:rPr sz="1100" spc="-50" dirty="0">
                <a:latin typeface="Arial"/>
                <a:cs typeface="Arial"/>
              </a:rPr>
              <a:t>band</a:t>
            </a:r>
            <a:r>
              <a:rPr sz="1100" spc="15" dirty="0">
                <a:latin typeface="Arial"/>
                <a:cs typeface="Arial"/>
              </a:rPr>
              <a:t> </a:t>
            </a:r>
            <a:r>
              <a:rPr sz="1100" spc="-10" dirty="0">
                <a:latin typeface="Arial"/>
                <a:cs typeface="Arial"/>
              </a:rPr>
              <a:t>groups</a:t>
            </a:r>
            <a:endParaRPr sz="1100">
              <a:latin typeface="Arial"/>
              <a:cs typeface="Arial"/>
            </a:endParaRPr>
          </a:p>
        </p:txBody>
      </p:sp>
      <p:grpSp>
        <p:nvGrpSpPr>
          <p:cNvPr id="4" name="object 4"/>
          <p:cNvGrpSpPr/>
          <p:nvPr/>
        </p:nvGrpSpPr>
        <p:grpSpPr>
          <a:xfrm>
            <a:off x="643165" y="1289989"/>
            <a:ext cx="2690495" cy="1696085"/>
            <a:chOff x="643165" y="1289989"/>
            <a:chExt cx="2690495" cy="1696085"/>
          </a:xfrm>
        </p:grpSpPr>
        <p:pic>
          <p:nvPicPr>
            <p:cNvPr id="5" name="object 5"/>
            <p:cNvPicPr/>
            <p:nvPr/>
          </p:nvPicPr>
          <p:blipFill>
            <a:blip r:embed="rId5" cstate="print"/>
            <a:stretch>
              <a:fillRect/>
            </a:stretch>
          </p:blipFill>
          <p:spPr>
            <a:xfrm>
              <a:off x="643165" y="1289989"/>
              <a:ext cx="2690036" cy="1695846"/>
            </a:xfrm>
            <a:prstGeom prst="rect">
              <a:avLst/>
            </a:prstGeom>
          </p:spPr>
        </p:pic>
        <p:sp>
          <p:nvSpPr>
            <p:cNvPr id="6" name="object 6"/>
            <p:cNvSpPr/>
            <p:nvPr/>
          </p:nvSpPr>
          <p:spPr>
            <a:xfrm>
              <a:off x="683918" y="2434685"/>
              <a:ext cx="2608580" cy="466725"/>
            </a:xfrm>
            <a:custGeom>
              <a:avLst/>
              <a:gdLst/>
              <a:ahLst/>
              <a:cxnLst/>
              <a:rect l="l" t="t" r="r" b="b"/>
              <a:pathLst>
                <a:path w="2608579" h="466725">
                  <a:moveTo>
                    <a:pt x="0" y="466357"/>
                  </a:moveTo>
                  <a:lnTo>
                    <a:pt x="81506" y="296773"/>
                  </a:lnTo>
                  <a:lnTo>
                    <a:pt x="163013" y="423961"/>
                  </a:lnTo>
                  <a:lnTo>
                    <a:pt x="244572" y="254376"/>
                  </a:lnTo>
                  <a:lnTo>
                    <a:pt x="326079" y="211980"/>
                  </a:lnTo>
                  <a:lnTo>
                    <a:pt x="407586" y="254376"/>
                  </a:lnTo>
                  <a:lnTo>
                    <a:pt x="489092" y="127188"/>
                  </a:lnTo>
                  <a:lnTo>
                    <a:pt x="570599" y="254376"/>
                  </a:lnTo>
                  <a:lnTo>
                    <a:pt x="652158" y="169584"/>
                  </a:lnTo>
                  <a:lnTo>
                    <a:pt x="733665" y="211980"/>
                  </a:lnTo>
                  <a:lnTo>
                    <a:pt x="815172" y="84792"/>
                  </a:lnTo>
                  <a:lnTo>
                    <a:pt x="896678" y="84792"/>
                  </a:lnTo>
                  <a:lnTo>
                    <a:pt x="978185" y="127188"/>
                  </a:lnTo>
                  <a:lnTo>
                    <a:pt x="1059691" y="42396"/>
                  </a:lnTo>
                  <a:lnTo>
                    <a:pt x="1141251" y="84792"/>
                  </a:lnTo>
                  <a:lnTo>
                    <a:pt x="1222758" y="127188"/>
                  </a:lnTo>
                  <a:lnTo>
                    <a:pt x="1304264" y="127188"/>
                  </a:lnTo>
                  <a:lnTo>
                    <a:pt x="1385771" y="169584"/>
                  </a:lnTo>
                  <a:lnTo>
                    <a:pt x="1467277" y="169584"/>
                  </a:lnTo>
                  <a:lnTo>
                    <a:pt x="1548837" y="84792"/>
                  </a:lnTo>
                  <a:lnTo>
                    <a:pt x="1630344" y="42396"/>
                  </a:lnTo>
                  <a:lnTo>
                    <a:pt x="1711850" y="42396"/>
                  </a:lnTo>
                  <a:lnTo>
                    <a:pt x="1793357" y="84792"/>
                  </a:lnTo>
                  <a:lnTo>
                    <a:pt x="1874863" y="127188"/>
                  </a:lnTo>
                  <a:lnTo>
                    <a:pt x="1956370" y="42396"/>
                  </a:lnTo>
                  <a:lnTo>
                    <a:pt x="2037930" y="0"/>
                  </a:lnTo>
                  <a:lnTo>
                    <a:pt x="2119436" y="0"/>
                  </a:lnTo>
                  <a:lnTo>
                    <a:pt x="2200943" y="0"/>
                  </a:lnTo>
                  <a:lnTo>
                    <a:pt x="2282450" y="169584"/>
                  </a:lnTo>
                  <a:lnTo>
                    <a:pt x="2363956" y="0"/>
                  </a:lnTo>
                  <a:lnTo>
                    <a:pt x="2445516" y="127188"/>
                  </a:lnTo>
                  <a:lnTo>
                    <a:pt x="2527022" y="211980"/>
                  </a:lnTo>
                  <a:lnTo>
                    <a:pt x="2608529" y="84792"/>
                  </a:lnTo>
                </a:path>
              </a:pathLst>
            </a:custGeom>
            <a:ln w="10599">
              <a:solidFill>
                <a:srgbClr val="626EFA"/>
              </a:solidFill>
            </a:ln>
          </p:spPr>
          <p:txBody>
            <a:bodyPr wrap="square" lIns="0" tIns="0" rIns="0" bIns="0" rtlCol="0"/>
            <a:lstStyle/>
            <a:p>
              <a:endParaRPr/>
            </a:p>
          </p:txBody>
        </p:sp>
        <p:sp>
          <p:nvSpPr>
            <p:cNvPr id="7" name="object 7"/>
            <p:cNvSpPr/>
            <p:nvPr/>
          </p:nvSpPr>
          <p:spPr>
            <a:xfrm>
              <a:off x="679142" y="1963028"/>
              <a:ext cx="2618105" cy="347345"/>
            </a:xfrm>
            <a:custGeom>
              <a:avLst/>
              <a:gdLst/>
              <a:ahLst/>
              <a:cxnLst/>
              <a:rect l="l" t="t" r="r" b="b"/>
              <a:pathLst>
                <a:path w="2618104" h="347344">
                  <a:moveTo>
                    <a:pt x="9552" y="346764"/>
                  </a:moveTo>
                  <a:lnTo>
                    <a:pt x="0" y="342172"/>
                  </a:lnTo>
                  <a:lnTo>
                    <a:pt x="6887" y="327843"/>
                  </a:lnTo>
                  <a:lnTo>
                    <a:pt x="16440" y="332435"/>
                  </a:lnTo>
                  <a:lnTo>
                    <a:pt x="9552" y="346764"/>
                  </a:lnTo>
                  <a:close/>
                </a:path>
                <a:path w="2618104" h="347344">
                  <a:moveTo>
                    <a:pt x="23327" y="318105"/>
                  </a:moveTo>
                  <a:lnTo>
                    <a:pt x="13774" y="313514"/>
                  </a:lnTo>
                  <a:lnTo>
                    <a:pt x="20661" y="299184"/>
                  </a:lnTo>
                  <a:lnTo>
                    <a:pt x="30214" y="303776"/>
                  </a:lnTo>
                  <a:lnTo>
                    <a:pt x="23327" y="318105"/>
                  </a:lnTo>
                  <a:close/>
                </a:path>
                <a:path w="2618104" h="347344">
                  <a:moveTo>
                    <a:pt x="37101" y="289446"/>
                  </a:moveTo>
                  <a:lnTo>
                    <a:pt x="27548" y="284855"/>
                  </a:lnTo>
                  <a:lnTo>
                    <a:pt x="34435" y="270525"/>
                  </a:lnTo>
                  <a:lnTo>
                    <a:pt x="43988" y="275117"/>
                  </a:lnTo>
                  <a:lnTo>
                    <a:pt x="37101" y="289446"/>
                  </a:lnTo>
                  <a:close/>
                </a:path>
                <a:path w="2618104" h="347344">
                  <a:moveTo>
                    <a:pt x="50875" y="260787"/>
                  </a:moveTo>
                  <a:lnTo>
                    <a:pt x="41322" y="256196"/>
                  </a:lnTo>
                  <a:lnTo>
                    <a:pt x="48209" y="241867"/>
                  </a:lnTo>
                  <a:lnTo>
                    <a:pt x="57762" y="246458"/>
                  </a:lnTo>
                  <a:lnTo>
                    <a:pt x="50875" y="260787"/>
                  </a:lnTo>
                  <a:close/>
                </a:path>
                <a:path w="2618104" h="347344">
                  <a:moveTo>
                    <a:pt x="64649" y="232129"/>
                  </a:moveTo>
                  <a:lnTo>
                    <a:pt x="55096" y="227537"/>
                  </a:lnTo>
                  <a:lnTo>
                    <a:pt x="61983" y="213208"/>
                  </a:lnTo>
                  <a:lnTo>
                    <a:pt x="71536" y="217799"/>
                  </a:lnTo>
                  <a:lnTo>
                    <a:pt x="64649" y="232129"/>
                  </a:lnTo>
                  <a:close/>
                </a:path>
                <a:path w="2618104" h="347344">
                  <a:moveTo>
                    <a:pt x="78423" y="203470"/>
                  </a:moveTo>
                  <a:lnTo>
                    <a:pt x="68870" y="198878"/>
                  </a:lnTo>
                  <a:lnTo>
                    <a:pt x="75757" y="184549"/>
                  </a:lnTo>
                  <a:lnTo>
                    <a:pt x="85310" y="189140"/>
                  </a:lnTo>
                  <a:lnTo>
                    <a:pt x="78423" y="203470"/>
                  </a:lnTo>
                  <a:close/>
                </a:path>
                <a:path w="2618104" h="347344">
                  <a:moveTo>
                    <a:pt x="100273" y="188134"/>
                  </a:moveTo>
                  <a:lnTo>
                    <a:pt x="86168" y="180798"/>
                  </a:lnTo>
                  <a:lnTo>
                    <a:pt x="91059" y="171395"/>
                  </a:lnTo>
                  <a:lnTo>
                    <a:pt x="105164" y="178731"/>
                  </a:lnTo>
                  <a:lnTo>
                    <a:pt x="100273" y="188134"/>
                  </a:lnTo>
                  <a:close/>
                </a:path>
                <a:path w="2618104" h="347344">
                  <a:moveTo>
                    <a:pt x="128482" y="202808"/>
                  </a:moveTo>
                  <a:lnTo>
                    <a:pt x="114377" y="195471"/>
                  </a:lnTo>
                  <a:lnTo>
                    <a:pt x="119269" y="186068"/>
                  </a:lnTo>
                  <a:lnTo>
                    <a:pt x="133373" y="193404"/>
                  </a:lnTo>
                  <a:lnTo>
                    <a:pt x="128482" y="202808"/>
                  </a:lnTo>
                  <a:close/>
                </a:path>
                <a:path w="2618104" h="347344">
                  <a:moveTo>
                    <a:pt x="156691" y="217481"/>
                  </a:moveTo>
                  <a:lnTo>
                    <a:pt x="142587" y="210144"/>
                  </a:lnTo>
                  <a:lnTo>
                    <a:pt x="147478" y="200741"/>
                  </a:lnTo>
                  <a:lnTo>
                    <a:pt x="161582" y="208078"/>
                  </a:lnTo>
                  <a:lnTo>
                    <a:pt x="156691" y="217481"/>
                  </a:lnTo>
                  <a:close/>
                </a:path>
                <a:path w="2618104" h="347344">
                  <a:moveTo>
                    <a:pt x="175568" y="214967"/>
                  </a:moveTo>
                  <a:lnTo>
                    <a:pt x="166645" y="209246"/>
                  </a:lnTo>
                  <a:lnTo>
                    <a:pt x="175227" y="195863"/>
                  </a:lnTo>
                  <a:lnTo>
                    <a:pt x="184150" y="201584"/>
                  </a:lnTo>
                  <a:lnTo>
                    <a:pt x="175568" y="214967"/>
                  </a:lnTo>
                  <a:close/>
                </a:path>
                <a:path w="2618104" h="347344">
                  <a:moveTo>
                    <a:pt x="192732" y="188201"/>
                  </a:moveTo>
                  <a:lnTo>
                    <a:pt x="183810" y="182479"/>
                  </a:lnTo>
                  <a:lnTo>
                    <a:pt x="192392" y="169096"/>
                  </a:lnTo>
                  <a:lnTo>
                    <a:pt x="201314" y="174817"/>
                  </a:lnTo>
                  <a:lnTo>
                    <a:pt x="192732" y="188201"/>
                  </a:lnTo>
                  <a:close/>
                </a:path>
                <a:path w="2618104" h="347344">
                  <a:moveTo>
                    <a:pt x="209896" y="161434"/>
                  </a:moveTo>
                  <a:lnTo>
                    <a:pt x="200974" y="155713"/>
                  </a:lnTo>
                  <a:lnTo>
                    <a:pt x="209556" y="142329"/>
                  </a:lnTo>
                  <a:lnTo>
                    <a:pt x="218478" y="148051"/>
                  </a:lnTo>
                  <a:lnTo>
                    <a:pt x="209896" y="161434"/>
                  </a:lnTo>
                  <a:close/>
                </a:path>
                <a:path w="2618104" h="347344">
                  <a:moveTo>
                    <a:pt x="227060" y="134667"/>
                  </a:moveTo>
                  <a:lnTo>
                    <a:pt x="218138" y="128946"/>
                  </a:lnTo>
                  <a:lnTo>
                    <a:pt x="226720" y="115563"/>
                  </a:lnTo>
                  <a:lnTo>
                    <a:pt x="235642" y="121284"/>
                  </a:lnTo>
                  <a:lnTo>
                    <a:pt x="227060" y="134667"/>
                  </a:lnTo>
                  <a:close/>
                </a:path>
                <a:path w="2618104" h="347344">
                  <a:moveTo>
                    <a:pt x="244224" y="107901"/>
                  </a:moveTo>
                  <a:lnTo>
                    <a:pt x="235302" y="102179"/>
                  </a:lnTo>
                  <a:lnTo>
                    <a:pt x="243884" y="88796"/>
                  </a:lnTo>
                  <a:lnTo>
                    <a:pt x="252806" y="94518"/>
                  </a:lnTo>
                  <a:lnTo>
                    <a:pt x="244224" y="107901"/>
                  </a:lnTo>
                  <a:close/>
                </a:path>
                <a:path w="2618104" h="347344">
                  <a:moveTo>
                    <a:pt x="279286" y="95391"/>
                  </a:moveTo>
                  <a:lnTo>
                    <a:pt x="263388" y="95391"/>
                  </a:lnTo>
                  <a:lnTo>
                    <a:pt x="263388" y="84792"/>
                  </a:lnTo>
                  <a:lnTo>
                    <a:pt x="279286" y="84792"/>
                  </a:lnTo>
                  <a:lnTo>
                    <a:pt x="279286" y="95391"/>
                  </a:lnTo>
                  <a:close/>
                </a:path>
                <a:path w="2618104" h="347344">
                  <a:moveTo>
                    <a:pt x="311083" y="95391"/>
                  </a:moveTo>
                  <a:lnTo>
                    <a:pt x="295185" y="95391"/>
                  </a:lnTo>
                  <a:lnTo>
                    <a:pt x="295185" y="84792"/>
                  </a:lnTo>
                  <a:lnTo>
                    <a:pt x="311083" y="84792"/>
                  </a:lnTo>
                  <a:lnTo>
                    <a:pt x="311083" y="95391"/>
                  </a:lnTo>
                  <a:close/>
                </a:path>
                <a:path w="2618104" h="347344">
                  <a:moveTo>
                    <a:pt x="329559" y="95391"/>
                  </a:moveTo>
                  <a:lnTo>
                    <a:pt x="326982" y="95391"/>
                  </a:lnTo>
                  <a:lnTo>
                    <a:pt x="326982" y="84792"/>
                  </a:lnTo>
                  <a:lnTo>
                    <a:pt x="332151" y="84792"/>
                  </a:lnTo>
                  <a:lnTo>
                    <a:pt x="342340" y="90091"/>
                  </a:lnTo>
                  <a:lnTo>
                    <a:pt x="330855" y="90091"/>
                  </a:lnTo>
                  <a:lnTo>
                    <a:pt x="328410" y="94793"/>
                  </a:lnTo>
                  <a:lnTo>
                    <a:pt x="329559" y="95391"/>
                  </a:lnTo>
                  <a:close/>
                </a:path>
                <a:path w="2618104" h="347344">
                  <a:moveTo>
                    <a:pt x="339078" y="100342"/>
                  </a:moveTo>
                  <a:lnTo>
                    <a:pt x="328410" y="94793"/>
                  </a:lnTo>
                  <a:lnTo>
                    <a:pt x="330855" y="90091"/>
                  </a:lnTo>
                  <a:lnTo>
                    <a:pt x="330855" y="95391"/>
                  </a:lnTo>
                  <a:lnTo>
                    <a:pt x="341653" y="95391"/>
                  </a:lnTo>
                  <a:lnTo>
                    <a:pt x="339078" y="100342"/>
                  </a:lnTo>
                  <a:close/>
                </a:path>
                <a:path w="2618104" h="347344">
                  <a:moveTo>
                    <a:pt x="341653" y="95391"/>
                  </a:moveTo>
                  <a:lnTo>
                    <a:pt x="330855" y="95391"/>
                  </a:lnTo>
                  <a:lnTo>
                    <a:pt x="330855" y="90091"/>
                  </a:lnTo>
                  <a:lnTo>
                    <a:pt x="342340" y="90091"/>
                  </a:lnTo>
                  <a:lnTo>
                    <a:pt x="343969" y="90939"/>
                  </a:lnTo>
                  <a:lnTo>
                    <a:pt x="341653" y="95391"/>
                  </a:lnTo>
                  <a:close/>
                </a:path>
                <a:path w="2618104" h="347344">
                  <a:moveTo>
                    <a:pt x="367287" y="115015"/>
                  </a:moveTo>
                  <a:lnTo>
                    <a:pt x="353183" y="107678"/>
                  </a:lnTo>
                  <a:lnTo>
                    <a:pt x="358074" y="98275"/>
                  </a:lnTo>
                  <a:lnTo>
                    <a:pt x="372178" y="105612"/>
                  </a:lnTo>
                  <a:lnTo>
                    <a:pt x="367287" y="115015"/>
                  </a:lnTo>
                  <a:close/>
                </a:path>
                <a:path w="2618104" h="347344">
                  <a:moveTo>
                    <a:pt x="395496" y="129688"/>
                  </a:moveTo>
                  <a:lnTo>
                    <a:pt x="381392" y="122352"/>
                  </a:lnTo>
                  <a:lnTo>
                    <a:pt x="386283" y="112949"/>
                  </a:lnTo>
                  <a:lnTo>
                    <a:pt x="400387" y="120285"/>
                  </a:lnTo>
                  <a:lnTo>
                    <a:pt x="395496" y="129688"/>
                  </a:lnTo>
                  <a:close/>
                </a:path>
                <a:path w="2618104" h="347344">
                  <a:moveTo>
                    <a:pt x="423705" y="144361"/>
                  </a:moveTo>
                  <a:lnTo>
                    <a:pt x="409601" y="137025"/>
                  </a:lnTo>
                  <a:lnTo>
                    <a:pt x="414492" y="127622"/>
                  </a:lnTo>
                  <a:lnTo>
                    <a:pt x="428596" y="134958"/>
                  </a:lnTo>
                  <a:lnTo>
                    <a:pt x="423705" y="144361"/>
                  </a:lnTo>
                  <a:close/>
                </a:path>
                <a:path w="2618104" h="347344">
                  <a:moveTo>
                    <a:pt x="451914" y="159034"/>
                  </a:moveTo>
                  <a:lnTo>
                    <a:pt x="437810" y="151698"/>
                  </a:lnTo>
                  <a:lnTo>
                    <a:pt x="442701" y="142295"/>
                  </a:lnTo>
                  <a:lnTo>
                    <a:pt x="456806" y="149631"/>
                  </a:lnTo>
                  <a:lnTo>
                    <a:pt x="451914" y="159034"/>
                  </a:lnTo>
                  <a:close/>
                </a:path>
                <a:path w="2618104" h="347344">
                  <a:moveTo>
                    <a:pt x="480124" y="173708"/>
                  </a:moveTo>
                  <a:lnTo>
                    <a:pt x="466019" y="166371"/>
                  </a:lnTo>
                  <a:lnTo>
                    <a:pt x="470910" y="156968"/>
                  </a:lnTo>
                  <a:lnTo>
                    <a:pt x="485015" y="164305"/>
                  </a:lnTo>
                  <a:lnTo>
                    <a:pt x="480124" y="173708"/>
                  </a:lnTo>
                  <a:close/>
                </a:path>
                <a:path w="2618104" h="347344">
                  <a:moveTo>
                    <a:pt x="499880" y="176277"/>
                  </a:moveTo>
                  <a:lnTo>
                    <a:pt x="492239" y="168932"/>
                  </a:lnTo>
                  <a:lnTo>
                    <a:pt x="503257" y="157470"/>
                  </a:lnTo>
                  <a:lnTo>
                    <a:pt x="510898" y="164815"/>
                  </a:lnTo>
                  <a:lnTo>
                    <a:pt x="499880" y="176277"/>
                  </a:lnTo>
                  <a:close/>
                </a:path>
                <a:path w="2618104" h="347344">
                  <a:moveTo>
                    <a:pt x="521916" y="153353"/>
                  </a:moveTo>
                  <a:lnTo>
                    <a:pt x="514275" y="146008"/>
                  </a:lnTo>
                  <a:lnTo>
                    <a:pt x="525292" y="134546"/>
                  </a:lnTo>
                  <a:lnTo>
                    <a:pt x="532934" y="141891"/>
                  </a:lnTo>
                  <a:lnTo>
                    <a:pt x="521916" y="153353"/>
                  </a:lnTo>
                  <a:close/>
                </a:path>
                <a:path w="2618104" h="347344">
                  <a:moveTo>
                    <a:pt x="543951" y="130429"/>
                  </a:moveTo>
                  <a:lnTo>
                    <a:pt x="536310" y="123084"/>
                  </a:lnTo>
                  <a:lnTo>
                    <a:pt x="547328" y="111622"/>
                  </a:lnTo>
                  <a:lnTo>
                    <a:pt x="554969" y="118967"/>
                  </a:lnTo>
                  <a:lnTo>
                    <a:pt x="543951" y="130429"/>
                  </a:lnTo>
                  <a:close/>
                </a:path>
                <a:path w="2618104" h="347344">
                  <a:moveTo>
                    <a:pt x="565987" y="107506"/>
                  </a:moveTo>
                  <a:lnTo>
                    <a:pt x="558345" y="100160"/>
                  </a:lnTo>
                  <a:lnTo>
                    <a:pt x="569363" y="88699"/>
                  </a:lnTo>
                  <a:lnTo>
                    <a:pt x="577004" y="96044"/>
                  </a:lnTo>
                  <a:lnTo>
                    <a:pt x="565987" y="107506"/>
                  </a:lnTo>
                  <a:close/>
                </a:path>
                <a:path w="2618104" h="347344">
                  <a:moveTo>
                    <a:pt x="604010" y="95391"/>
                  </a:moveTo>
                  <a:lnTo>
                    <a:pt x="588111" y="95391"/>
                  </a:lnTo>
                  <a:lnTo>
                    <a:pt x="588111" y="84792"/>
                  </a:lnTo>
                  <a:lnTo>
                    <a:pt x="604010" y="84792"/>
                  </a:lnTo>
                  <a:lnTo>
                    <a:pt x="604010" y="95391"/>
                  </a:lnTo>
                  <a:close/>
                </a:path>
                <a:path w="2618104" h="347344">
                  <a:moveTo>
                    <a:pt x="635807" y="95391"/>
                  </a:moveTo>
                  <a:lnTo>
                    <a:pt x="619909" y="95391"/>
                  </a:lnTo>
                  <a:lnTo>
                    <a:pt x="619909" y="84792"/>
                  </a:lnTo>
                  <a:lnTo>
                    <a:pt x="635807" y="84792"/>
                  </a:lnTo>
                  <a:lnTo>
                    <a:pt x="635807" y="95391"/>
                  </a:lnTo>
                  <a:close/>
                </a:path>
                <a:path w="2618104" h="347344">
                  <a:moveTo>
                    <a:pt x="667604" y="95391"/>
                  </a:moveTo>
                  <a:lnTo>
                    <a:pt x="651706" y="95391"/>
                  </a:lnTo>
                  <a:lnTo>
                    <a:pt x="651706" y="84792"/>
                  </a:lnTo>
                  <a:lnTo>
                    <a:pt x="667604" y="84792"/>
                  </a:lnTo>
                  <a:lnTo>
                    <a:pt x="667604" y="95391"/>
                  </a:lnTo>
                  <a:close/>
                </a:path>
                <a:path w="2618104" h="347344">
                  <a:moveTo>
                    <a:pt x="699401" y="95391"/>
                  </a:moveTo>
                  <a:lnTo>
                    <a:pt x="683503" y="95391"/>
                  </a:lnTo>
                  <a:lnTo>
                    <a:pt x="683503" y="84792"/>
                  </a:lnTo>
                  <a:lnTo>
                    <a:pt x="699401" y="84792"/>
                  </a:lnTo>
                  <a:lnTo>
                    <a:pt x="699401" y="95391"/>
                  </a:lnTo>
                  <a:close/>
                </a:path>
                <a:path w="2618104" h="347344">
                  <a:moveTo>
                    <a:pt x="731199" y="95391"/>
                  </a:moveTo>
                  <a:lnTo>
                    <a:pt x="715300" y="95391"/>
                  </a:lnTo>
                  <a:lnTo>
                    <a:pt x="715300" y="84792"/>
                  </a:lnTo>
                  <a:lnTo>
                    <a:pt x="731199" y="84792"/>
                  </a:lnTo>
                  <a:lnTo>
                    <a:pt x="731199" y="95391"/>
                  </a:lnTo>
                  <a:close/>
                </a:path>
                <a:path w="2618104" h="347344">
                  <a:moveTo>
                    <a:pt x="748566" y="90799"/>
                  </a:moveTo>
                  <a:lnTo>
                    <a:pt x="743675" y="81396"/>
                  </a:lnTo>
                  <a:lnTo>
                    <a:pt x="757779" y="74059"/>
                  </a:lnTo>
                  <a:lnTo>
                    <a:pt x="762670" y="83462"/>
                  </a:lnTo>
                  <a:lnTo>
                    <a:pt x="748566" y="90799"/>
                  </a:lnTo>
                  <a:close/>
                </a:path>
                <a:path w="2618104" h="347344">
                  <a:moveTo>
                    <a:pt x="776775" y="76125"/>
                  </a:moveTo>
                  <a:lnTo>
                    <a:pt x="771884" y="66722"/>
                  </a:lnTo>
                  <a:lnTo>
                    <a:pt x="785989" y="59386"/>
                  </a:lnTo>
                  <a:lnTo>
                    <a:pt x="790880" y="68789"/>
                  </a:lnTo>
                  <a:lnTo>
                    <a:pt x="776775" y="76125"/>
                  </a:lnTo>
                  <a:close/>
                </a:path>
                <a:path w="2618104" h="347344">
                  <a:moveTo>
                    <a:pt x="804984" y="61452"/>
                  </a:moveTo>
                  <a:lnTo>
                    <a:pt x="800093" y="52049"/>
                  </a:lnTo>
                  <a:lnTo>
                    <a:pt x="814198" y="44713"/>
                  </a:lnTo>
                  <a:lnTo>
                    <a:pt x="819089" y="54116"/>
                  </a:lnTo>
                  <a:lnTo>
                    <a:pt x="804984" y="61452"/>
                  </a:lnTo>
                  <a:close/>
                </a:path>
                <a:path w="2618104" h="347344">
                  <a:moveTo>
                    <a:pt x="842407" y="65351"/>
                  </a:moveTo>
                  <a:lnTo>
                    <a:pt x="828302" y="58014"/>
                  </a:lnTo>
                  <a:lnTo>
                    <a:pt x="833193" y="48611"/>
                  </a:lnTo>
                  <a:lnTo>
                    <a:pt x="847298" y="55948"/>
                  </a:lnTo>
                  <a:lnTo>
                    <a:pt x="842407" y="65351"/>
                  </a:lnTo>
                  <a:close/>
                </a:path>
                <a:path w="2618104" h="347344">
                  <a:moveTo>
                    <a:pt x="870616" y="80024"/>
                  </a:moveTo>
                  <a:lnTo>
                    <a:pt x="856511" y="72687"/>
                  </a:lnTo>
                  <a:lnTo>
                    <a:pt x="861402" y="63284"/>
                  </a:lnTo>
                  <a:lnTo>
                    <a:pt x="875507" y="70621"/>
                  </a:lnTo>
                  <a:lnTo>
                    <a:pt x="870616" y="80024"/>
                  </a:lnTo>
                  <a:close/>
                </a:path>
                <a:path w="2618104" h="347344">
                  <a:moveTo>
                    <a:pt x="898825" y="94697"/>
                  </a:moveTo>
                  <a:lnTo>
                    <a:pt x="884720" y="87361"/>
                  </a:lnTo>
                  <a:lnTo>
                    <a:pt x="889611" y="77957"/>
                  </a:lnTo>
                  <a:lnTo>
                    <a:pt x="903716" y="85294"/>
                  </a:lnTo>
                  <a:lnTo>
                    <a:pt x="898825" y="94697"/>
                  </a:lnTo>
                  <a:close/>
                </a:path>
                <a:path w="2618104" h="347344">
                  <a:moveTo>
                    <a:pt x="933044" y="95391"/>
                  </a:moveTo>
                  <a:lnTo>
                    <a:pt x="917146" y="95391"/>
                  </a:lnTo>
                  <a:lnTo>
                    <a:pt x="917146" y="84792"/>
                  </a:lnTo>
                  <a:lnTo>
                    <a:pt x="933044" y="84792"/>
                  </a:lnTo>
                  <a:lnTo>
                    <a:pt x="933044" y="95391"/>
                  </a:lnTo>
                  <a:close/>
                </a:path>
                <a:path w="2618104" h="347344">
                  <a:moveTo>
                    <a:pt x="964841" y="95391"/>
                  </a:moveTo>
                  <a:lnTo>
                    <a:pt x="948943" y="95391"/>
                  </a:lnTo>
                  <a:lnTo>
                    <a:pt x="948943" y="84792"/>
                  </a:lnTo>
                  <a:lnTo>
                    <a:pt x="964841" y="84792"/>
                  </a:lnTo>
                  <a:lnTo>
                    <a:pt x="964841" y="95391"/>
                  </a:lnTo>
                  <a:close/>
                </a:path>
                <a:path w="2618104" h="347344">
                  <a:moveTo>
                    <a:pt x="982961" y="90091"/>
                  </a:moveTo>
                  <a:lnTo>
                    <a:pt x="980740" y="85821"/>
                  </a:lnTo>
                  <a:lnTo>
                    <a:pt x="980740" y="85273"/>
                  </a:lnTo>
                  <a:lnTo>
                    <a:pt x="992649" y="79078"/>
                  </a:lnTo>
                  <a:lnTo>
                    <a:pt x="995622" y="84792"/>
                  </a:lnTo>
                  <a:lnTo>
                    <a:pt x="982961" y="84792"/>
                  </a:lnTo>
                  <a:lnTo>
                    <a:pt x="982961" y="90091"/>
                  </a:lnTo>
                  <a:close/>
                </a:path>
                <a:path w="2618104" h="347344">
                  <a:moveTo>
                    <a:pt x="980740" y="85273"/>
                  </a:moveTo>
                  <a:lnTo>
                    <a:pt x="980740" y="84792"/>
                  </a:lnTo>
                  <a:lnTo>
                    <a:pt x="981665" y="84792"/>
                  </a:lnTo>
                  <a:lnTo>
                    <a:pt x="980740" y="85273"/>
                  </a:lnTo>
                  <a:close/>
                </a:path>
                <a:path w="2618104" h="347344">
                  <a:moveTo>
                    <a:pt x="994445" y="90091"/>
                  </a:moveTo>
                  <a:lnTo>
                    <a:pt x="982961" y="90091"/>
                  </a:lnTo>
                  <a:lnTo>
                    <a:pt x="982961" y="84792"/>
                  </a:lnTo>
                  <a:lnTo>
                    <a:pt x="995622" y="84792"/>
                  </a:lnTo>
                  <a:lnTo>
                    <a:pt x="997541" y="88481"/>
                  </a:lnTo>
                  <a:lnTo>
                    <a:pt x="994445" y="90091"/>
                  </a:lnTo>
                  <a:close/>
                </a:path>
                <a:path w="2618104" h="347344">
                  <a:moveTo>
                    <a:pt x="980740" y="85821"/>
                  </a:moveTo>
                  <a:lnTo>
                    <a:pt x="980455" y="85273"/>
                  </a:lnTo>
                  <a:lnTo>
                    <a:pt x="980740" y="85273"/>
                  </a:lnTo>
                  <a:lnTo>
                    <a:pt x="980740" y="85821"/>
                  </a:lnTo>
                  <a:close/>
                </a:path>
                <a:path w="2618104" h="347344">
                  <a:moveTo>
                    <a:pt x="984257" y="95391"/>
                  </a:moveTo>
                  <a:lnTo>
                    <a:pt x="980740" y="95391"/>
                  </a:lnTo>
                  <a:lnTo>
                    <a:pt x="980740" y="85821"/>
                  </a:lnTo>
                  <a:lnTo>
                    <a:pt x="982961" y="90091"/>
                  </a:lnTo>
                  <a:lnTo>
                    <a:pt x="994445" y="90091"/>
                  </a:lnTo>
                  <a:lnTo>
                    <a:pt x="984257" y="95391"/>
                  </a:lnTo>
                  <a:close/>
                </a:path>
                <a:path w="2618104" h="347344">
                  <a:moveTo>
                    <a:pt x="1011645" y="81145"/>
                  </a:moveTo>
                  <a:lnTo>
                    <a:pt x="1006754" y="71742"/>
                  </a:lnTo>
                  <a:lnTo>
                    <a:pt x="1020859" y="64405"/>
                  </a:lnTo>
                  <a:lnTo>
                    <a:pt x="1025750" y="73808"/>
                  </a:lnTo>
                  <a:lnTo>
                    <a:pt x="1011645" y="81145"/>
                  </a:lnTo>
                  <a:close/>
                </a:path>
                <a:path w="2618104" h="347344">
                  <a:moveTo>
                    <a:pt x="1039854" y="66472"/>
                  </a:moveTo>
                  <a:lnTo>
                    <a:pt x="1034963" y="57069"/>
                  </a:lnTo>
                  <a:lnTo>
                    <a:pt x="1049068" y="49732"/>
                  </a:lnTo>
                  <a:lnTo>
                    <a:pt x="1053959" y="59135"/>
                  </a:lnTo>
                  <a:lnTo>
                    <a:pt x="1039854" y="66472"/>
                  </a:lnTo>
                  <a:close/>
                </a:path>
                <a:path w="2618104" h="347344">
                  <a:moveTo>
                    <a:pt x="1081663" y="52995"/>
                  </a:moveTo>
                  <a:lnTo>
                    <a:pt x="1065764" y="52995"/>
                  </a:lnTo>
                  <a:lnTo>
                    <a:pt x="1065764" y="42396"/>
                  </a:lnTo>
                  <a:lnTo>
                    <a:pt x="1081663" y="42396"/>
                  </a:lnTo>
                  <a:lnTo>
                    <a:pt x="1081663" y="52995"/>
                  </a:lnTo>
                  <a:close/>
                </a:path>
                <a:path w="2618104" h="347344">
                  <a:moveTo>
                    <a:pt x="1113460" y="52995"/>
                  </a:moveTo>
                  <a:lnTo>
                    <a:pt x="1097561" y="52995"/>
                  </a:lnTo>
                  <a:lnTo>
                    <a:pt x="1097561" y="42396"/>
                  </a:lnTo>
                  <a:lnTo>
                    <a:pt x="1113460" y="42396"/>
                  </a:lnTo>
                  <a:lnTo>
                    <a:pt x="1113460" y="52995"/>
                  </a:lnTo>
                  <a:close/>
                </a:path>
                <a:path w="2618104" h="347344">
                  <a:moveTo>
                    <a:pt x="1145257" y="52995"/>
                  </a:moveTo>
                  <a:lnTo>
                    <a:pt x="1129358" y="52995"/>
                  </a:lnTo>
                  <a:lnTo>
                    <a:pt x="1129358" y="42396"/>
                  </a:lnTo>
                  <a:lnTo>
                    <a:pt x="1145257" y="42396"/>
                  </a:lnTo>
                  <a:lnTo>
                    <a:pt x="1145257" y="52995"/>
                  </a:lnTo>
                  <a:close/>
                </a:path>
                <a:path w="2618104" h="347344">
                  <a:moveTo>
                    <a:pt x="1171108" y="66714"/>
                  </a:moveTo>
                  <a:lnTo>
                    <a:pt x="1157003" y="59378"/>
                  </a:lnTo>
                  <a:lnTo>
                    <a:pt x="1161894" y="49975"/>
                  </a:lnTo>
                  <a:lnTo>
                    <a:pt x="1175998" y="57311"/>
                  </a:lnTo>
                  <a:lnTo>
                    <a:pt x="1171108" y="66714"/>
                  </a:lnTo>
                  <a:close/>
                </a:path>
                <a:path w="2618104" h="347344">
                  <a:moveTo>
                    <a:pt x="1199317" y="81387"/>
                  </a:moveTo>
                  <a:lnTo>
                    <a:pt x="1185212" y="74051"/>
                  </a:lnTo>
                  <a:lnTo>
                    <a:pt x="1190103" y="64648"/>
                  </a:lnTo>
                  <a:lnTo>
                    <a:pt x="1204208" y="71984"/>
                  </a:lnTo>
                  <a:lnTo>
                    <a:pt x="1199317" y="81387"/>
                  </a:lnTo>
                  <a:close/>
                </a:path>
                <a:path w="2618104" h="347344">
                  <a:moveTo>
                    <a:pt x="1227526" y="96061"/>
                  </a:moveTo>
                  <a:lnTo>
                    <a:pt x="1213421" y="88724"/>
                  </a:lnTo>
                  <a:lnTo>
                    <a:pt x="1218312" y="79321"/>
                  </a:lnTo>
                  <a:lnTo>
                    <a:pt x="1232417" y="86658"/>
                  </a:lnTo>
                  <a:lnTo>
                    <a:pt x="1227526" y="96061"/>
                  </a:lnTo>
                  <a:close/>
                </a:path>
                <a:path w="2618104" h="347344">
                  <a:moveTo>
                    <a:pt x="1255735" y="110734"/>
                  </a:moveTo>
                  <a:lnTo>
                    <a:pt x="1241630" y="103397"/>
                  </a:lnTo>
                  <a:lnTo>
                    <a:pt x="1246521" y="93994"/>
                  </a:lnTo>
                  <a:lnTo>
                    <a:pt x="1260626" y="101331"/>
                  </a:lnTo>
                  <a:lnTo>
                    <a:pt x="1255735" y="110734"/>
                  </a:lnTo>
                  <a:close/>
                </a:path>
                <a:path w="2618104" h="347344">
                  <a:moveTo>
                    <a:pt x="1283944" y="125407"/>
                  </a:moveTo>
                  <a:lnTo>
                    <a:pt x="1269839" y="118070"/>
                  </a:lnTo>
                  <a:lnTo>
                    <a:pt x="1274730" y="108667"/>
                  </a:lnTo>
                  <a:lnTo>
                    <a:pt x="1288835" y="116004"/>
                  </a:lnTo>
                  <a:lnTo>
                    <a:pt x="1283944" y="125407"/>
                  </a:lnTo>
                  <a:close/>
                </a:path>
                <a:path w="2618104" h="347344">
                  <a:moveTo>
                    <a:pt x="1315306" y="137787"/>
                  </a:moveTo>
                  <a:lnTo>
                    <a:pt x="1307745" y="137787"/>
                  </a:lnTo>
                  <a:lnTo>
                    <a:pt x="1298049" y="132743"/>
                  </a:lnTo>
                  <a:lnTo>
                    <a:pt x="1302940" y="123340"/>
                  </a:lnTo>
                  <a:lnTo>
                    <a:pt x="1310337" y="127188"/>
                  </a:lnTo>
                  <a:lnTo>
                    <a:pt x="1309041" y="127188"/>
                  </a:lnTo>
                  <a:lnTo>
                    <a:pt x="1309041" y="132487"/>
                  </a:lnTo>
                  <a:lnTo>
                    <a:pt x="1315306" y="132487"/>
                  </a:lnTo>
                  <a:lnTo>
                    <a:pt x="1315306" y="137787"/>
                  </a:lnTo>
                  <a:close/>
                </a:path>
                <a:path w="2618104" h="347344">
                  <a:moveTo>
                    <a:pt x="1309041" y="132487"/>
                  </a:moveTo>
                  <a:lnTo>
                    <a:pt x="1309041" y="127188"/>
                  </a:lnTo>
                  <a:lnTo>
                    <a:pt x="1310337" y="127188"/>
                  </a:lnTo>
                  <a:lnTo>
                    <a:pt x="1311486" y="127786"/>
                  </a:lnTo>
                  <a:lnTo>
                    <a:pt x="1309041" y="132487"/>
                  </a:lnTo>
                  <a:close/>
                </a:path>
                <a:path w="2618104" h="347344">
                  <a:moveTo>
                    <a:pt x="1315306" y="132487"/>
                  </a:moveTo>
                  <a:lnTo>
                    <a:pt x="1309041" y="132487"/>
                  </a:lnTo>
                  <a:lnTo>
                    <a:pt x="1311486" y="127786"/>
                  </a:lnTo>
                  <a:lnTo>
                    <a:pt x="1310337" y="127188"/>
                  </a:lnTo>
                  <a:lnTo>
                    <a:pt x="1315306" y="127188"/>
                  </a:lnTo>
                  <a:lnTo>
                    <a:pt x="1315306" y="132487"/>
                  </a:lnTo>
                  <a:close/>
                </a:path>
                <a:path w="2618104" h="347344">
                  <a:moveTo>
                    <a:pt x="1347103" y="137787"/>
                  </a:moveTo>
                  <a:lnTo>
                    <a:pt x="1331204" y="137787"/>
                  </a:lnTo>
                  <a:lnTo>
                    <a:pt x="1331204" y="127188"/>
                  </a:lnTo>
                  <a:lnTo>
                    <a:pt x="1347103" y="127188"/>
                  </a:lnTo>
                  <a:lnTo>
                    <a:pt x="1347103" y="137787"/>
                  </a:lnTo>
                  <a:close/>
                </a:path>
                <a:path w="2618104" h="347344">
                  <a:moveTo>
                    <a:pt x="1378900" y="137787"/>
                  </a:moveTo>
                  <a:lnTo>
                    <a:pt x="1363001" y="137787"/>
                  </a:lnTo>
                  <a:lnTo>
                    <a:pt x="1363001" y="127188"/>
                  </a:lnTo>
                  <a:lnTo>
                    <a:pt x="1378900" y="127188"/>
                  </a:lnTo>
                  <a:lnTo>
                    <a:pt x="1378900" y="137787"/>
                  </a:lnTo>
                  <a:close/>
                </a:path>
                <a:path w="2618104" h="347344">
                  <a:moveTo>
                    <a:pt x="1410697" y="137787"/>
                  </a:moveTo>
                  <a:lnTo>
                    <a:pt x="1394798" y="137787"/>
                  </a:lnTo>
                  <a:lnTo>
                    <a:pt x="1394798" y="127188"/>
                  </a:lnTo>
                  <a:lnTo>
                    <a:pt x="1410697" y="127188"/>
                  </a:lnTo>
                  <a:lnTo>
                    <a:pt x="1410697" y="137787"/>
                  </a:lnTo>
                  <a:close/>
                </a:path>
                <a:path w="2618104" h="347344">
                  <a:moveTo>
                    <a:pt x="1442494" y="137787"/>
                  </a:moveTo>
                  <a:lnTo>
                    <a:pt x="1426596" y="137787"/>
                  </a:lnTo>
                  <a:lnTo>
                    <a:pt x="1426596" y="127188"/>
                  </a:lnTo>
                  <a:lnTo>
                    <a:pt x="1442494" y="127188"/>
                  </a:lnTo>
                  <a:lnTo>
                    <a:pt x="1442494" y="137787"/>
                  </a:lnTo>
                  <a:close/>
                </a:path>
                <a:path w="2618104" h="347344">
                  <a:moveTo>
                    <a:pt x="1474310" y="137787"/>
                  </a:moveTo>
                  <a:lnTo>
                    <a:pt x="1458393" y="137787"/>
                  </a:lnTo>
                  <a:lnTo>
                    <a:pt x="1458393" y="127188"/>
                  </a:lnTo>
                  <a:lnTo>
                    <a:pt x="1469798" y="127188"/>
                  </a:lnTo>
                  <a:lnTo>
                    <a:pt x="1468234" y="128814"/>
                  </a:lnTo>
                  <a:lnTo>
                    <a:pt x="1472054" y="132487"/>
                  </a:lnTo>
                  <a:lnTo>
                    <a:pt x="1475281" y="132487"/>
                  </a:lnTo>
                  <a:lnTo>
                    <a:pt x="1477424" y="134549"/>
                  </a:lnTo>
                  <a:lnTo>
                    <a:pt x="1474310" y="137787"/>
                  </a:lnTo>
                  <a:close/>
                </a:path>
                <a:path w="2618104" h="347344">
                  <a:moveTo>
                    <a:pt x="1472054" y="132487"/>
                  </a:moveTo>
                  <a:lnTo>
                    <a:pt x="1468234" y="128814"/>
                  </a:lnTo>
                  <a:lnTo>
                    <a:pt x="1469798" y="127188"/>
                  </a:lnTo>
                  <a:lnTo>
                    <a:pt x="1472054" y="129383"/>
                  </a:lnTo>
                  <a:lnTo>
                    <a:pt x="1472054" y="132487"/>
                  </a:lnTo>
                  <a:close/>
                </a:path>
                <a:path w="2618104" h="347344">
                  <a:moveTo>
                    <a:pt x="1472054" y="129383"/>
                  </a:moveTo>
                  <a:lnTo>
                    <a:pt x="1469772" y="127188"/>
                  </a:lnTo>
                  <a:lnTo>
                    <a:pt x="1472054" y="127188"/>
                  </a:lnTo>
                  <a:lnTo>
                    <a:pt x="1472054" y="129383"/>
                  </a:lnTo>
                  <a:close/>
                </a:path>
                <a:path w="2618104" h="347344">
                  <a:moveTo>
                    <a:pt x="1475281" y="132487"/>
                  </a:moveTo>
                  <a:lnTo>
                    <a:pt x="1472054" y="132487"/>
                  </a:lnTo>
                  <a:lnTo>
                    <a:pt x="1472054" y="129383"/>
                  </a:lnTo>
                  <a:lnTo>
                    <a:pt x="1475281" y="132487"/>
                  </a:lnTo>
                  <a:close/>
                </a:path>
                <a:path w="2618104" h="347344">
                  <a:moveTo>
                    <a:pt x="1488446" y="123091"/>
                  </a:moveTo>
                  <a:lnTo>
                    <a:pt x="1480807" y="115743"/>
                  </a:lnTo>
                  <a:lnTo>
                    <a:pt x="1491828" y="104285"/>
                  </a:lnTo>
                  <a:lnTo>
                    <a:pt x="1499467" y="111632"/>
                  </a:lnTo>
                  <a:lnTo>
                    <a:pt x="1488446" y="123091"/>
                  </a:lnTo>
                  <a:close/>
                </a:path>
                <a:path w="2618104" h="347344">
                  <a:moveTo>
                    <a:pt x="1510489" y="100174"/>
                  </a:moveTo>
                  <a:lnTo>
                    <a:pt x="1502850" y="92826"/>
                  </a:lnTo>
                  <a:lnTo>
                    <a:pt x="1513871" y="81368"/>
                  </a:lnTo>
                  <a:lnTo>
                    <a:pt x="1521510" y="88716"/>
                  </a:lnTo>
                  <a:lnTo>
                    <a:pt x="1510489" y="100174"/>
                  </a:lnTo>
                  <a:close/>
                </a:path>
                <a:path w="2618104" h="347344">
                  <a:moveTo>
                    <a:pt x="1532531" y="77257"/>
                  </a:moveTo>
                  <a:lnTo>
                    <a:pt x="1524893" y="69910"/>
                  </a:lnTo>
                  <a:lnTo>
                    <a:pt x="1535914" y="58452"/>
                  </a:lnTo>
                  <a:lnTo>
                    <a:pt x="1543553" y="65799"/>
                  </a:lnTo>
                  <a:lnTo>
                    <a:pt x="1532531" y="77257"/>
                  </a:lnTo>
                  <a:close/>
                </a:path>
                <a:path w="2618104" h="347344">
                  <a:moveTo>
                    <a:pt x="1554575" y="54341"/>
                  </a:moveTo>
                  <a:lnTo>
                    <a:pt x="1546935" y="46993"/>
                  </a:lnTo>
                  <a:lnTo>
                    <a:pt x="1551358" y="42396"/>
                  </a:lnTo>
                  <a:lnTo>
                    <a:pt x="1565389" y="42396"/>
                  </a:lnTo>
                  <a:lnTo>
                    <a:pt x="1565389" y="47695"/>
                  </a:lnTo>
                  <a:lnTo>
                    <a:pt x="1553614" y="47695"/>
                  </a:lnTo>
                  <a:lnTo>
                    <a:pt x="1553614" y="52995"/>
                  </a:lnTo>
                  <a:lnTo>
                    <a:pt x="1555869" y="52995"/>
                  </a:lnTo>
                  <a:lnTo>
                    <a:pt x="1554575" y="54341"/>
                  </a:lnTo>
                  <a:close/>
                </a:path>
                <a:path w="2618104" h="347344">
                  <a:moveTo>
                    <a:pt x="1555869" y="52995"/>
                  </a:moveTo>
                  <a:lnTo>
                    <a:pt x="1553614" y="52995"/>
                  </a:lnTo>
                  <a:lnTo>
                    <a:pt x="1553614" y="47695"/>
                  </a:lnTo>
                  <a:lnTo>
                    <a:pt x="1557433" y="51369"/>
                  </a:lnTo>
                  <a:lnTo>
                    <a:pt x="1555869" y="52995"/>
                  </a:lnTo>
                  <a:close/>
                </a:path>
                <a:path w="2618104" h="347344">
                  <a:moveTo>
                    <a:pt x="1565389" y="52995"/>
                  </a:moveTo>
                  <a:lnTo>
                    <a:pt x="1555869" y="52995"/>
                  </a:lnTo>
                  <a:lnTo>
                    <a:pt x="1557433" y="51369"/>
                  </a:lnTo>
                  <a:lnTo>
                    <a:pt x="1553614" y="47695"/>
                  </a:lnTo>
                  <a:lnTo>
                    <a:pt x="1565389" y="47695"/>
                  </a:lnTo>
                  <a:lnTo>
                    <a:pt x="1565389" y="52995"/>
                  </a:lnTo>
                  <a:close/>
                </a:path>
                <a:path w="2618104" h="347344">
                  <a:moveTo>
                    <a:pt x="1597186" y="52995"/>
                  </a:moveTo>
                  <a:lnTo>
                    <a:pt x="1581287" y="52995"/>
                  </a:lnTo>
                  <a:lnTo>
                    <a:pt x="1581287" y="42396"/>
                  </a:lnTo>
                  <a:lnTo>
                    <a:pt x="1597186" y="42396"/>
                  </a:lnTo>
                  <a:lnTo>
                    <a:pt x="1597186" y="52995"/>
                  </a:lnTo>
                  <a:close/>
                </a:path>
                <a:path w="2618104" h="347344">
                  <a:moveTo>
                    <a:pt x="1628983" y="52995"/>
                  </a:moveTo>
                  <a:lnTo>
                    <a:pt x="1613084" y="52995"/>
                  </a:lnTo>
                  <a:lnTo>
                    <a:pt x="1613084" y="42396"/>
                  </a:lnTo>
                  <a:lnTo>
                    <a:pt x="1628983" y="42396"/>
                  </a:lnTo>
                  <a:lnTo>
                    <a:pt x="1628983" y="52995"/>
                  </a:lnTo>
                  <a:close/>
                </a:path>
                <a:path w="2618104" h="347344">
                  <a:moveTo>
                    <a:pt x="1655439" y="64238"/>
                  </a:moveTo>
                  <a:lnTo>
                    <a:pt x="1641334" y="56901"/>
                  </a:lnTo>
                  <a:lnTo>
                    <a:pt x="1646225" y="47498"/>
                  </a:lnTo>
                  <a:lnTo>
                    <a:pt x="1660330" y="54835"/>
                  </a:lnTo>
                  <a:lnTo>
                    <a:pt x="1655439" y="64238"/>
                  </a:lnTo>
                  <a:close/>
                </a:path>
                <a:path w="2618104" h="347344">
                  <a:moveTo>
                    <a:pt x="1683648" y="78911"/>
                  </a:moveTo>
                  <a:lnTo>
                    <a:pt x="1669543" y="71574"/>
                  </a:lnTo>
                  <a:lnTo>
                    <a:pt x="1674434" y="62171"/>
                  </a:lnTo>
                  <a:lnTo>
                    <a:pt x="1688539" y="69508"/>
                  </a:lnTo>
                  <a:lnTo>
                    <a:pt x="1683648" y="78911"/>
                  </a:lnTo>
                  <a:close/>
                </a:path>
                <a:path w="2618104" h="347344">
                  <a:moveTo>
                    <a:pt x="1711857" y="93584"/>
                  </a:moveTo>
                  <a:lnTo>
                    <a:pt x="1697753" y="86247"/>
                  </a:lnTo>
                  <a:lnTo>
                    <a:pt x="1702644" y="76844"/>
                  </a:lnTo>
                  <a:lnTo>
                    <a:pt x="1716748" y="84181"/>
                  </a:lnTo>
                  <a:lnTo>
                    <a:pt x="1711857" y="93584"/>
                  </a:lnTo>
                  <a:close/>
                </a:path>
                <a:path w="2618104" h="347344">
                  <a:moveTo>
                    <a:pt x="1745804" y="95391"/>
                  </a:moveTo>
                  <a:lnTo>
                    <a:pt x="1729906" y="95391"/>
                  </a:lnTo>
                  <a:lnTo>
                    <a:pt x="1729906" y="84792"/>
                  </a:lnTo>
                  <a:lnTo>
                    <a:pt x="1745804" y="84792"/>
                  </a:lnTo>
                  <a:lnTo>
                    <a:pt x="1745804" y="95391"/>
                  </a:lnTo>
                  <a:close/>
                </a:path>
                <a:path w="2618104" h="347344">
                  <a:moveTo>
                    <a:pt x="1777601" y="95391"/>
                  </a:moveTo>
                  <a:lnTo>
                    <a:pt x="1761703" y="95391"/>
                  </a:lnTo>
                  <a:lnTo>
                    <a:pt x="1761703" y="84792"/>
                  </a:lnTo>
                  <a:lnTo>
                    <a:pt x="1777601" y="84792"/>
                  </a:lnTo>
                  <a:lnTo>
                    <a:pt x="1777601" y="95391"/>
                  </a:lnTo>
                  <a:close/>
                </a:path>
                <a:path w="2618104" h="347344">
                  <a:moveTo>
                    <a:pt x="1809398" y="95391"/>
                  </a:moveTo>
                  <a:lnTo>
                    <a:pt x="1793500" y="95391"/>
                  </a:lnTo>
                  <a:lnTo>
                    <a:pt x="1793500" y="84792"/>
                  </a:lnTo>
                  <a:lnTo>
                    <a:pt x="1809398" y="84792"/>
                  </a:lnTo>
                  <a:lnTo>
                    <a:pt x="1809398" y="95391"/>
                  </a:lnTo>
                  <a:close/>
                </a:path>
                <a:path w="2618104" h="347344">
                  <a:moveTo>
                    <a:pt x="1841196" y="95391"/>
                  </a:moveTo>
                  <a:lnTo>
                    <a:pt x="1825297" y="95391"/>
                  </a:lnTo>
                  <a:lnTo>
                    <a:pt x="1825297" y="84792"/>
                  </a:lnTo>
                  <a:lnTo>
                    <a:pt x="1841196" y="84792"/>
                  </a:lnTo>
                  <a:lnTo>
                    <a:pt x="1841196" y="95391"/>
                  </a:lnTo>
                  <a:close/>
                </a:path>
                <a:path w="2618104" h="347344">
                  <a:moveTo>
                    <a:pt x="1872993" y="95391"/>
                  </a:moveTo>
                  <a:lnTo>
                    <a:pt x="1857094" y="95391"/>
                  </a:lnTo>
                  <a:lnTo>
                    <a:pt x="1857094" y="84792"/>
                  </a:lnTo>
                  <a:lnTo>
                    <a:pt x="1872993" y="84792"/>
                  </a:lnTo>
                  <a:lnTo>
                    <a:pt x="1872993" y="95391"/>
                  </a:lnTo>
                  <a:close/>
                </a:path>
                <a:path w="2618104" h="347344">
                  <a:moveTo>
                    <a:pt x="1904790" y="95391"/>
                  </a:moveTo>
                  <a:lnTo>
                    <a:pt x="1888891" y="95391"/>
                  </a:lnTo>
                  <a:lnTo>
                    <a:pt x="1888891" y="84792"/>
                  </a:lnTo>
                  <a:lnTo>
                    <a:pt x="1904790" y="84792"/>
                  </a:lnTo>
                  <a:lnTo>
                    <a:pt x="1904790" y="95391"/>
                  </a:lnTo>
                  <a:close/>
                </a:path>
                <a:path w="2618104" h="347344">
                  <a:moveTo>
                    <a:pt x="1936587" y="95391"/>
                  </a:moveTo>
                  <a:lnTo>
                    <a:pt x="1920688" y="95391"/>
                  </a:lnTo>
                  <a:lnTo>
                    <a:pt x="1920688" y="84792"/>
                  </a:lnTo>
                  <a:lnTo>
                    <a:pt x="1936587" y="84792"/>
                  </a:lnTo>
                  <a:lnTo>
                    <a:pt x="1936587" y="95391"/>
                  </a:lnTo>
                  <a:close/>
                </a:path>
                <a:path w="2618104" h="347344">
                  <a:moveTo>
                    <a:pt x="1961147" y="90091"/>
                  </a:moveTo>
                  <a:lnTo>
                    <a:pt x="1958702" y="85389"/>
                  </a:lnTo>
                  <a:lnTo>
                    <a:pt x="1965124" y="82051"/>
                  </a:lnTo>
                  <a:lnTo>
                    <a:pt x="1966549" y="84792"/>
                  </a:lnTo>
                  <a:lnTo>
                    <a:pt x="1961147" y="84792"/>
                  </a:lnTo>
                  <a:lnTo>
                    <a:pt x="1961147" y="90091"/>
                  </a:lnTo>
                  <a:close/>
                </a:path>
                <a:path w="2618104" h="347344">
                  <a:moveTo>
                    <a:pt x="1962442" y="95391"/>
                  </a:moveTo>
                  <a:lnTo>
                    <a:pt x="1952485" y="95391"/>
                  </a:lnTo>
                  <a:lnTo>
                    <a:pt x="1952485" y="84792"/>
                  </a:lnTo>
                  <a:lnTo>
                    <a:pt x="1959851" y="84792"/>
                  </a:lnTo>
                  <a:lnTo>
                    <a:pt x="1958702" y="85389"/>
                  </a:lnTo>
                  <a:lnTo>
                    <a:pt x="1961147" y="90091"/>
                  </a:lnTo>
                  <a:lnTo>
                    <a:pt x="1969303" y="90091"/>
                  </a:lnTo>
                  <a:lnTo>
                    <a:pt x="1970012" y="91455"/>
                  </a:lnTo>
                  <a:lnTo>
                    <a:pt x="1962442" y="95391"/>
                  </a:lnTo>
                  <a:close/>
                </a:path>
                <a:path w="2618104" h="347344">
                  <a:moveTo>
                    <a:pt x="1969303" y="90091"/>
                  </a:moveTo>
                  <a:lnTo>
                    <a:pt x="1961147" y="90091"/>
                  </a:lnTo>
                  <a:lnTo>
                    <a:pt x="1961147" y="84792"/>
                  </a:lnTo>
                  <a:lnTo>
                    <a:pt x="1966549" y="84792"/>
                  </a:lnTo>
                  <a:lnTo>
                    <a:pt x="1969303" y="90091"/>
                  </a:lnTo>
                  <a:close/>
                </a:path>
                <a:path w="2618104" h="347344">
                  <a:moveTo>
                    <a:pt x="1984119" y="84123"/>
                  </a:moveTo>
                  <a:lnTo>
                    <a:pt x="1979231" y="74718"/>
                  </a:lnTo>
                  <a:lnTo>
                    <a:pt x="1993337" y="67385"/>
                  </a:lnTo>
                  <a:lnTo>
                    <a:pt x="1998226" y="76790"/>
                  </a:lnTo>
                  <a:lnTo>
                    <a:pt x="1984119" y="84123"/>
                  </a:lnTo>
                  <a:close/>
                </a:path>
                <a:path w="2618104" h="347344">
                  <a:moveTo>
                    <a:pt x="2012332" y="69457"/>
                  </a:moveTo>
                  <a:lnTo>
                    <a:pt x="2007444" y="60053"/>
                  </a:lnTo>
                  <a:lnTo>
                    <a:pt x="2021550" y="52720"/>
                  </a:lnTo>
                  <a:lnTo>
                    <a:pt x="2026439" y="62124"/>
                  </a:lnTo>
                  <a:lnTo>
                    <a:pt x="2012332" y="69457"/>
                  </a:lnTo>
                  <a:close/>
                </a:path>
                <a:path w="2618104" h="347344">
                  <a:moveTo>
                    <a:pt x="2040545" y="54791"/>
                  </a:moveTo>
                  <a:lnTo>
                    <a:pt x="2035657" y="45387"/>
                  </a:lnTo>
                  <a:lnTo>
                    <a:pt x="2041411" y="42396"/>
                  </a:lnTo>
                  <a:lnTo>
                    <a:pt x="2053414" y="42396"/>
                  </a:lnTo>
                  <a:lnTo>
                    <a:pt x="2053414" y="47695"/>
                  </a:lnTo>
                  <a:lnTo>
                    <a:pt x="2042706" y="47695"/>
                  </a:lnTo>
                  <a:lnTo>
                    <a:pt x="2042706" y="52995"/>
                  </a:lnTo>
                  <a:lnTo>
                    <a:pt x="2044001" y="52995"/>
                  </a:lnTo>
                  <a:lnTo>
                    <a:pt x="2040545" y="54791"/>
                  </a:lnTo>
                  <a:close/>
                </a:path>
                <a:path w="2618104" h="347344">
                  <a:moveTo>
                    <a:pt x="2044001" y="52995"/>
                  </a:moveTo>
                  <a:lnTo>
                    <a:pt x="2042706" y="52995"/>
                  </a:lnTo>
                  <a:lnTo>
                    <a:pt x="2042706" y="47695"/>
                  </a:lnTo>
                  <a:lnTo>
                    <a:pt x="2045150" y="52397"/>
                  </a:lnTo>
                  <a:lnTo>
                    <a:pt x="2044001" y="52995"/>
                  </a:lnTo>
                  <a:close/>
                </a:path>
                <a:path w="2618104" h="347344">
                  <a:moveTo>
                    <a:pt x="2053414" y="52995"/>
                  </a:moveTo>
                  <a:lnTo>
                    <a:pt x="2044001" y="52995"/>
                  </a:lnTo>
                  <a:lnTo>
                    <a:pt x="2045150" y="52397"/>
                  </a:lnTo>
                  <a:lnTo>
                    <a:pt x="2042706" y="47695"/>
                  </a:lnTo>
                  <a:lnTo>
                    <a:pt x="2053414" y="47695"/>
                  </a:lnTo>
                  <a:lnTo>
                    <a:pt x="2053414" y="52995"/>
                  </a:lnTo>
                  <a:close/>
                </a:path>
                <a:path w="2618104" h="347344">
                  <a:moveTo>
                    <a:pt x="2085212" y="52995"/>
                  </a:moveTo>
                  <a:lnTo>
                    <a:pt x="2069313" y="52995"/>
                  </a:lnTo>
                  <a:lnTo>
                    <a:pt x="2069313" y="42396"/>
                  </a:lnTo>
                  <a:lnTo>
                    <a:pt x="2085212" y="42396"/>
                  </a:lnTo>
                  <a:lnTo>
                    <a:pt x="2085212" y="52995"/>
                  </a:lnTo>
                  <a:close/>
                </a:path>
                <a:path w="2618104" h="347344">
                  <a:moveTo>
                    <a:pt x="2117009" y="52995"/>
                  </a:moveTo>
                  <a:lnTo>
                    <a:pt x="2101110" y="52995"/>
                  </a:lnTo>
                  <a:lnTo>
                    <a:pt x="2101110" y="42396"/>
                  </a:lnTo>
                  <a:lnTo>
                    <a:pt x="2117009" y="42396"/>
                  </a:lnTo>
                  <a:lnTo>
                    <a:pt x="2117009" y="52995"/>
                  </a:lnTo>
                  <a:close/>
                </a:path>
                <a:path w="2618104" h="347344">
                  <a:moveTo>
                    <a:pt x="2143585" y="63745"/>
                  </a:moveTo>
                  <a:lnTo>
                    <a:pt x="2129481" y="56409"/>
                  </a:lnTo>
                  <a:lnTo>
                    <a:pt x="2134372" y="47006"/>
                  </a:lnTo>
                  <a:lnTo>
                    <a:pt x="2148476" y="54342"/>
                  </a:lnTo>
                  <a:lnTo>
                    <a:pt x="2143585" y="63745"/>
                  </a:lnTo>
                  <a:close/>
                </a:path>
                <a:path w="2618104" h="347344">
                  <a:moveTo>
                    <a:pt x="2171794" y="78419"/>
                  </a:moveTo>
                  <a:lnTo>
                    <a:pt x="2157690" y="71082"/>
                  </a:lnTo>
                  <a:lnTo>
                    <a:pt x="2162581" y="61679"/>
                  </a:lnTo>
                  <a:lnTo>
                    <a:pt x="2176685" y="69016"/>
                  </a:lnTo>
                  <a:lnTo>
                    <a:pt x="2171794" y="78419"/>
                  </a:lnTo>
                  <a:close/>
                </a:path>
                <a:path w="2618104" h="347344">
                  <a:moveTo>
                    <a:pt x="2200004" y="93092"/>
                  </a:moveTo>
                  <a:lnTo>
                    <a:pt x="2185899" y="85755"/>
                  </a:lnTo>
                  <a:lnTo>
                    <a:pt x="2190790" y="76352"/>
                  </a:lnTo>
                  <a:lnTo>
                    <a:pt x="2204894" y="83689"/>
                  </a:lnTo>
                  <a:lnTo>
                    <a:pt x="2200004" y="93092"/>
                  </a:lnTo>
                  <a:close/>
                </a:path>
                <a:path w="2618104" h="347344">
                  <a:moveTo>
                    <a:pt x="2218003" y="84960"/>
                  </a:moveTo>
                  <a:lnTo>
                    <a:pt x="2210362" y="77614"/>
                  </a:lnTo>
                  <a:lnTo>
                    <a:pt x="2221379" y="66153"/>
                  </a:lnTo>
                  <a:lnTo>
                    <a:pt x="2229021" y="73498"/>
                  </a:lnTo>
                  <a:lnTo>
                    <a:pt x="2218003" y="84960"/>
                  </a:lnTo>
                  <a:close/>
                </a:path>
                <a:path w="2618104" h="347344">
                  <a:moveTo>
                    <a:pt x="2240039" y="62036"/>
                  </a:moveTo>
                  <a:lnTo>
                    <a:pt x="2232397" y="54691"/>
                  </a:lnTo>
                  <a:lnTo>
                    <a:pt x="2243415" y="43229"/>
                  </a:lnTo>
                  <a:lnTo>
                    <a:pt x="2251056" y="50574"/>
                  </a:lnTo>
                  <a:lnTo>
                    <a:pt x="2240039" y="62036"/>
                  </a:lnTo>
                  <a:close/>
                </a:path>
                <a:path w="2618104" h="347344">
                  <a:moveTo>
                    <a:pt x="2262074" y="39112"/>
                  </a:moveTo>
                  <a:lnTo>
                    <a:pt x="2254433" y="31767"/>
                  </a:lnTo>
                  <a:lnTo>
                    <a:pt x="2265450" y="20305"/>
                  </a:lnTo>
                  <a:lnTo>
                    <a:pt x="2273092" y="27650"/>
                  </a:lnTo>
                  <a:lnTo>
                    <a:pt x="2262074" y="39112"/>
                  </a:lnTo>
                  <a:close/>
                </a:path>
                <a:path w="2618104" h="347344">
                  <a:moveTo>
                    <a:pt x="2284109" y="16188"/>
                  </a:moveTo>
                  <a:lnTo>
                    <a:pt x="2276468" y="8843"/>
                  </a:lnTo>
                  <a:lnTo>
                    <a:pt x="2284969" y="0"/>
                  </a:lnTo>
                  <a:lnTo>
                    <a:pt x="2293114" y="0"/>
                  </a:lnTo>
                  <a:lnTo>
                    <a:pt x="2293114" y="5299"/>
                  </a:lnTo>
                  <a:lnTo>
                    <a:pt x="2287226" y="5299"/>
                  </a:lnTo>
                  <a:lnTo>
                    <a:pt x="2287226" y="10599"/>
                  </a:lnTo>
                  <a:lnTo>
                    <a:pt x="2289483" y="10599"/>
                  </a:lnTo>
                  <a:lnTo>
                    <a:pt x="2284109" y="16188"/>
                  </a:lnTo>
                  <a:close/>
                </a:path>
                <a:path w="2618104" h="347344">
                  <a:moveTo>
                    <a:pt x="2289483" y="10599"/>
                  </a:moveTo>
                  <a:lnTo>
                    <a:pt x="2287226" y="10599"/>
                  </a:lnTo>
                  <a:lnTo>
                    <a:pt x="2287226" y="5299"/>
                  </a:lnTo>
                  <a:lnTo>
                    <a:pt x="2291047" y="8972"/>
                  </a:lnTo>
                  <a:lnTo>
                    <a:pt x="2289483" y="10599"/>
                  </a:lnTo>
                  <a:close/>
                </a:path>
                <a:path w="2618104" h="347344">
                  <a:moveTo>
                    <a:pt x="2293114" y="10599"/>
                  </a:moveTo>
                  <a:lnTo>
                    <a:pt x="2289483" y="10599"/>
                  </a:lnTo>
                  <a:lnTo>
                    <a:pt x="2291047" y="8972"/>
                  </a:lnTo>
                  <a:lnTo>
                    <a:pt x="2287226" y="5299"/>
                  </a:lnTo>
                  <a:lnTo>
                    <a:pt x="2293114" y="5299"/>
                  </a:lnTo>
                  <a:lnTo>
                    <a:pt x="2293114" y="10599"/>
                  </a:lnTo>
                  <a:close/>
                </a:path>
                <a:path w="2618104" h="347344">
                  <a:moveTo>
                    <a:pt x="2324911" y="10599"/>
                  </a:moveTo>
                  <a:lnTo>
                    <a:pt x="2309013" y="10599"/>
                  </a:lnTo>
                  <a:lnTo>
                    <a:pt x="2309013" y="0"/>
                  </a:lnTo>
                  <a:lnTo>
                    <a:pt x="2324911" y="0"/>
                  </a:lnTo>
                  <a:lnTo>
                    <a:pt x="2324911" y="10599"/>
                  </a:lnTo>
                  <a:close/>
                </a:path>
                <a:path w="2618104" h="347344">
                  <a:moveTo>
                    <a:pt x="2356708" y="10599"/>
                  </a:moveTo>
                  <a:lnTo>
                    <a:pt x="2340810" y="10599"/>
                  </a:lnTo>
                  <a:lnTo>
                    <a:pt x="2340810" y="0"/>
                  </a:lnTo>
                  <a:lnTo>
                    <a:pt x="2356708" y="0"/>
                  </a:lnTo>
                  <a:lnTo>
                    <a:pt x="2356708" y="10599"/>
                  </a:lnTo>
                  <a:close/>
                </a:path>
                <a:path w="2618104" h="347344">
                  <a:moveTo>
                    <a:pt x="2378618" y="23225"/>
                  </a:moveTo>
                  <a:lnTo>
                    <a:pt x="2367598" y="11765"/>
                  </a:lnTo>
                  <a:lnTo>
                    <a:pt x="2375238" y="4419"/>
                  </a:lnTo>
                  <a:lnTo>
                    <a:pt x="2386258" y="15879"/>
                  </a:lnTo>
                  <a:lnTo>
                    <a:pt x="2378618" y="23225"/>
                  </a:lnTo>
                  <a:close/>
                </a:path>
                <a:path w="2618104" h="347344">
                  <a:moveTo>
                    <a:pt x="2400657" y="46145"/>
                  </a:moveTo>
                  <a:lnTo>
                    <a:pt x="2389637" y="34685"/>
                  </a:lnTo>
                  <a:lnTo>
                    <a:pt x="2397277" y="27339"/>
                  </a:lnTo>
                  <a:lnTo>
                    <a:pt x="2408297" y="38799"/>
                  </a:lnTo>
                  <a:lnTo>
                    <a:pt x="2400657" y="46145"/>
                  </a:lnTo>
                  <a:close/>
                </a:path>
                <a:path w="2618104" h="347344">
                  <a:moveTo>
                    <a:pt x="2422696" y="69065"/>
                  </a:moveTo>
                  <a:lnTo>
                    <a:pt x="2411676" y="57605"/>
                  </a:lnTo>
                  <a:lnTo>
                    <a:pt x="2419316" y="50259"/>
                  </a:lnTo>
                  <a:lnTo>
                    <a:pt x="2430336" y="61719"/>
                  </a:lnTo>
                  <a:lnTo>
                    <a:pt x="2422696" y="69065"/>
                  </a:lnTo>
                  <a:close/>
                </a:path>
                <a:path w="2618104" h="347344">
                  <a:moveTo>
                    <a:pt x="2444735" y="91985"/>
                  </a:moveTo>
                  <a:lnTo>
                    <a:pt x="2433715" y="80525"/>
                  </a:lnTo>
                  <a:lnTo>
                    <a:pt x="2441355" y="73179"/>
                  </a:lnTo>
                  <a:lnTo>
                    <a:pt x="2452375" y="84639"/>
                  </a:lnTo>
                  <a:lnTo>
                    <a:pt x="2444735" y="91985"/>
                  </a:lnTo>
                  <a:close/>
                </a:path>
                <a:path w="2618104" h="347344">
                  <a:moveTo>
                    <a:pt x="2466774" y="114906"/>
                  </a:moveTo>
                  <a:lnTo>
                    <a:pt x="2455754" y="103445"/>
                  </a:lnTo>
                  <a:lnTo>
                    <a:pt x="2463395" y="96099"/>
                  </a:lnTo>
                  <a:lnTo>
                    <a:pt x="2474414" y="107559"/>
                  </a:lnTo>
                  <a:lnTo>
                    <a:pt x="2466774" y="114906"/>
                  </a:lnTo>
                  <a:close/>
                </a:path>
                <a:path w="2618104" h="347344">
                  <a:moveTo>
                    <a:pt x="2488813" y="137826"/>
                  </a:moveTo>
                  <a:lnTo>
                    <a:pt x="2477794" y="126366"/>
                  </a:lnTo>
                  <a:lnTo>
                    <a:pt x="2485434" y="119019"/>
                  </a:lnTo>
                  <a:lnTo>
                    <a:pt x="2496453" y="130479"/>
                  </a:lnTo>
                  <a:lnTo>
                    <a:pt x="2488813" y="137826"/>
                  </a:lnTo>
                  <a:close/>
                </a:path>
                <a:path w="2618104" h="347344">
                  <a:moveTo>
                    <a:pt x="2510852" y="160746"/>
                  </a:moveTo>
                  <a:lnTo>
                    <a:pt x="2499833" y="149286"/>
                  </a:lnTo>
                  <a:lnTo>
                    <a:pt x="2507473" y="141939"/>
                  </a:lnTo>
                  <a:lnTo>
                    <a:pt x="2518492" y="153399"/>
                  </a:lnTo>
                  <a:lnTo>
                    <a:pt x="2510852" y="160746"/>
                  </a:lnTo>
                  <a:close/>
                </a:path>
                <a:path w="2618104" h="347344">
                  <a:moveTo>
                    <a:pt x="2532636" y="183400"/>
                  </a:moveTo>
                  <a:lnTo>
                    <a:pt x="2521872" y="172206"/>
                  </a:lnTo>
                  <a:lnTo>
                    <a:pt x="2529512" y="164860"/>
                  </a:lnTo>
                  <a:lnTo>
                    <a:pt x="2530962" y="166367"/>
                  </a:lnTo>
                  <a:lnTo>
                    <a:pt x="2527337" y="172024"/>
                  </a:lnTo>
                  <a:lnTo>
                    <a:pt x="2531799" y="174884"/>
                  </a:lnTo>
                  <a:lnTo>
                    <a:pt x="2538093" y="174884"/>
                  </a:lnTo>
                  <a:lnTo>
                    <a:pt x="2532636" y="183400"/>
                  </a:lnTo>
                  <a:close/>
                </a:path>
                <a:path w="2618104" h="347344">
                  <a:moveTo>
                    <a:pt x="2538093" y="174884"/>
                  </a:moveTo>
                  <a:lnTo>
                    <a:pt x="2531799" y="174884"/>
                  </a:lnTo>
                  <a:lnTo>
                    <a:pt x="2535619" y="171210"/>
                  </a:lnTo>
                  <a:lnTo>
                    <a:pt x="2530962" y="166367"/>
                  </a:lnTo>
                  <a:lnTo>
                    <a:pt x="2531161" y="166057"/>
                  </a:lnTo>
                  <a:lnTo>
                    <a:pt x="2540085" y="171775"/>
                  </a:lnTo>
                  <a:lnTo>
                    <a:pt x="2538093" y="174884"/>
                  </a:lnTo>
                  <a:close/>
                </a:path>
                <a:path w="2618104" h="347344">
                  <a:moveTo>
                    <a:pt x="2531799" y="174884"/>
                  </a:moveTo>
                  <a:lnTo>
                    <a:pt x="2527337" y="172024"/>
                  </a:lnTo>
                  <a:lnTo>
                    <a:pt x="2530962" y="166367"/>
                  </a:lnTo>
                  <a:lnTo>
                    <a:pt x="2535619" y="171210"/>
                  </a:lnTo>
                  <a:lnTo>
                    <a:pt x="2531799" y="174884"/>
                  </a:lnTo>
                  <a:close/>
                </a:path>
                <a:path w="2618104" h="347344">
                  <a:moveTo>
                    <a:pt x="2548663" y="158390"/>
                  </a:moveTo>
                  <a:lnTo>
                    <a:pt x="2539739" y="152671"/>
                  </a:lnTo>
                  <a:lnTo>
                    <a:pt x="2548317" y="139285"/>
                  </a:lnTo>
                  <a:lnTo>
                    <a:pt x="2557241" y="145004"/>
                  </a:lnTo>
                  <a:lnTo>
                    <a:pt x="2548663" y="158390"/>
                  </a:lnTo>
                  <a:close/>
                </a:path>
                <a:path w="2618104" h="347344">
                  <a:moveTo>
                    <a:pt x="2565819" y="131618"/>
                  </a:moveTo>
                  <a:lnTo>
                    <a:pt x="2556895" y="125899"/>
                  </a:lnTo>
                  <a:lnTo>
                    <a:pt x="2565473" y="112513"/>
                  </a:lnTo>
                  <a:lnTo>
                    <a:pt x="2574397" y="118232"/>
                  </a:lnTo>
                  <a:lnTo>
                    <a:pt x="2565819" y="131618"/>
                  </a:lnTo>
                  <a:close/>
                </a:path>
                <a:path w="2618104" h="347344">
                  <a:moveTo>
                    <a:pt x="2582975" y="104846"/>
                  </a:moveTo>
                  <a:lnTo>
                    <a:pt x="2574052" y="99127"/>
                  </a:lnTo>
                  <a:lnTo>
                    <a:pt x="2582630" y="85742"/>
                  </a:lnTo>
                  <a:lnTo>
                    <a:pt x="2591553" y="91460"/>
                  </a:lnTo>
                  <a:lnTo>
                    <a:pt x="2582975" y="104846"/>
                  </a:lnTo>
                  <a:close/>
                </a:path>
                <a:path w="2618104" h="347344">
                  <a:moveTo>
                    <a:pt x="2600132" y="78075"/>
                  </a:moveTo>
                  <a:lnTo>
                    <a:pt x="2591208" y="72356"/>
                  </a:lnTo>
                  <a:lnTo>
                    <a:pt x="2599786" y="58970"/>
                  </a:lnTo>
                  <a:lnTo>
                    <a:pt x="2608710" y="64689"/>
                  </a:lnTo>
                  <a:lnTo>
                    <a:pt x="2600132" y="78075"/>
                  </a:lnTo>
                  <a:close/>
                </a:path>
                <a:path w="2618104" h="347344">
                  <a:moveTo>
                    <a:pt x="2617288" y="51303"/>
                  </a:moveTo>
                  <a:lnTo>
                    <a:pt x="2608364" y="45585"/>
                  </a:lnTo>
                  <a:lnTo>
                    <a:pt x="2608843" y="44836"/>
                  </a:lnTo>
                  <a:lnTo>
                    <a:pt x="2617767" y="50554"/>
                  </a:lnTo>
                  <a:lnTo>
                    <a:pt x="2617288" y="51303"/>
                  </a:lnTo>
                  <a:close/>
                </a:path>
              </a:pathLst>
            </a:custGeom>
            <a:solidFill>
              <a:srgbClr val="EF543B"/>
            </a:solidFill>
          </p:spPr>
          <p:txBody>
            <a:bodyPr wrap="square" lIns="0" tIns="0" rIns="0" bIns="0" rtlCol="0"/>
            <a:lstStyle/>
            <a:p>
              <a:endParaRPr/>
            </a:p>
          </p:txBody>
        </p:sp>
        <p:sp>
          <p:nvSpPr>
            <p:cNvPr id="8" name="object 8"/>
            <p:cNvSpPr/>
            <p:nvPr/>
          </p:nvSpPr>
          <p:spPr>
            <a:xfrm>
              <a:off x="679456" y="2303159"/>
              <a:ext cx="2600960" cy="431165"/>
            </a:xfrm>
            <a:custGeom>
              <a:avLst/>
              <a:gdLst/>
              <a:ahLst/>
              <a:cxnLst/>
              <a:rect l="l" t="t" r="r" b="b"/>
              <a:pathLst>
                <a:path w="2600960" h="431164">
                  <a:moveTo>
                    <a:pt x="8923" y="431158"/>
                  </a:moveTo>
                  <a:lnTo>
                    <a:pt x="0" y="425440"/>
                  </a:lnTo>
                  <a:lnTo>
                    <a:pt x="25734" y="385282"/>
                  </a:lnTo>
                  <a:lnTo>
                    <a:pt x="34658" y="391001"/>
                  </a:lnTo>
                  <a:lnTo>
                    <a:pt x="8923" y="431158"/>
                  </a:lnTo>
                  <a:close/>
                </a:path>
                <a:path w="2600960" h="431164">
                  <a:moveTo>
                    <a:pt x="60392" y="350843"/>
                  </a:moveTo>
                  <a:lnTo>
                    <a:pt x="51468" y="345125"/>
                  </a:lnTo>
                  <a:lnTo>
                    <a:pt x="77202" y="304967"/>
                  </a:lnTo>
                  <a:lnTo>
                    <a:pt x="86126" y="310686"/>
                  </a:lnTo>
                  <a:lnTo>
                    <a:pt x="60392" y="350843"/>
                  </a:lnTo>
                  <a:close/>
                </a:path>
                <a:path w="2600960" h="431164">
                  <a:moveTo>
                    <a:pt x="142726" y="367804"/>
                  </a:moveTo>
                  <a:lnTo>
                    <a:pt x="109673" y="333418"/>
                  </a:lnTo>
                  <a:lnTo>
                    <a:pt x="117314" y="326073"/>
                  </a:lnTo>
                  <a:lnTo>
                    <a:pt x="150367" y="360458"/>
                  </a:lnTo>
                  <a:lnTo>
                    <a:pt x="142726" y="367804"/>
                  </a:lnTo>
                  <a:close/>
                </a:path>
                <a:path w="2600960" h="431164">
                  <a:moveTo>
                    <a:pt x="179834" y="372432"/>
                  </a:moveTo>
                  <a:lnTo>
                    <a:pt x="170282" y="367838"/>
                  </a:lnTo>
                  <a:lnTo>
                    <a:pt x="190954" y="324855"/>
                  </a:lnTo>
                  <a:lnTo>
                    <a:pt x="200506" y="329449"/>
                  </a:lnTo>
                  <a:lnTo>
                    <a:pt x="179834" y="372432"/>
                  </a:lnTo>
                  <a:close/>
                </a:path>
                <a:path w="2600960" h="431164">
                  <a:moveTo>
                    <a:pt x="221178" y="286466"/>
                  </a:moveTo>
                  <a:lnTo>
                    <a:pt x="211626" y="281872"/>
                  </a:lnTo>
                  <a:lnTo>
                    <a:pt x="232298" y="238889"/>
                  </a:lnTo>
                  <a:lnTo>
                    <a:pt x="241850" y="243483"/>
                  </a:lnTo>
                  <a:lnTo>
                    <a:pt x="221178" y="286466"/>
                  </a:lnTo>
                  <a:close/>
                </a:path>
                <a:path w="2600960" h="431164">
                  <a:moveTo>
                    <a:pt x="269313" y="211744"/>
                  </a:moveTo>
                  <a:lnTo>
                    <a:pt x="264422" y="202341"/>
                  </a:lnTo>
                  <a:lnTo>
                    <a:pt x="306735" y="180331"/>
                  </a:lnTo>
                  <a:lnTo>
                    <a:pt x="311626" y="189734"/>
                  </a:lnTo>
                  <a:lnTo>
                    <a:pt x="269313" y="211744"/>
                  </a:lnTo>
                  <a:close/>
                </a:path>
                <a:path w="2600960" h="431164">
                  <a:moveTo>
                    <a:pt x="391363" y="211533"/>
                  </a:moveTo>
                  <a:lnTo>
                    <a:pt x="349049" y="189523"/>
                  </a:lnTo>
                  <a:lnTo>
                    <a:pt x="353940" y="180120"/>
                  </a:lnTo>
                  <a:lnTo>
                    <a:pt x="396254" y="202130"/>
                  </a:lnTo>
                  <a:lnTo>
                    <a:pt x="391363" y="211533"/>
                  </a:lnTo>
                  <a:close/>
                </a:path>
                <a:path w="2600960" h="431164">
                  <a:moveTo>
                    <a:pt x="438568" y="208497"/>
                  </a:moveTo>
                  <a:lnTo>
                    <a:pt x="433676" y="199094"/>
                  </a:lnTo>
                  <a:lnTo>
                    <a:pt x="475990" y="177085"/>
                  </a:lnTo>
                  <a:lnTo>
                    <a:pt x="480881" y="186488"/>
                  </a:lnTo>
                  <a:lnTo>
                    <a:pt x="438568" y="208497"/>
                  </a:lnTo>
                  <a:close/>
                </a:path>
                <a:path w="2600960" h="431164">
                  <a:moveTo>
                    <a:pt x="560618" y="214779"/>
                  </a:moveTo>
                  <a:lnTo>
                    <a:pt x="518304" y="192770"/>
                  </a:lnTo>
                  <a:lnTo>
                    <a:pt x="523195" y="183366"/>
                  </a:lnTo>
                  <a:lnTo>
                    <a:pt x="565509" y="205376"/>
                  </a:lnTo>
                  <a:lnTo>
                    <a:pt x="560618" y="214779"/>
                  </a:lnTo>
                  <a:close/>
                </a:path>
                <a:path w="2600960" h="431164">
                  <a:moveTo>
                    <a:pt x="607825" y="205259"/>
                  </a:moveTo>
                  <a:lnTo>
                    <a:pt x="602937" y="195855"/>
                  </a:lnTo>
                  <a:lnTo>
                    <a:pt x="645256" y="173857"/>
                  </a:lnTo>
                  <a:lnTo>
                    <a:pt x="650145" y="183261"/>
                  </a:lnTo>
                  <a:lnTo>
                    <a:pt x="607825" y="205259"/>
                  </a:lnTo>
                  <a:close/>
                </a:path>
                <a:path w="2600960" h="431164">
                  <a:moveTo>
                    <a:pt x="738127" y="173922"/>
                  </a:moveTo>
                  <a:lnTo>
                    <a:pt x="734306" y="170250"/>
                  </a:lnTo>
                  <a:lnTo>
                    <a:pt x="736962" y="167487"/>
                  </a:lnTo>
                  <a:lnTo>
                    <a:pt x="738143" y="168623"/>
                  </a:lnTo>
                  <a:lnTo>
                    <a:pt x="738127" y="173922"/>
                  </a:lnTo>
                  <a:close/>
                </a:path>
                <a:path w="2600960" h="431164">
                  <a:moveTo>
                    <a:pt x="740384" y="179222"/>
                  </a:moveTo>
                  <a:lnTo>
                    <a:pt x="694263" y="179222"/>
                  </a:lnTo>
                  <a:lnTo>
                    <a:pt x="694263" y="168623"/>
                  </a:lnTo>
                  <a:lnTo>
                    <a:pt x="735870" y="168623"/>
                  </a:lnTo>
                  <a:lnTo>
                    <a:pt x="734306" y="170250"/>
                  </a:lnTo>
                  <a:lnTo>
                    <a:pt x="738127" y="173922"/>
                  </a:lnTo>
                  <a:lnTo>
                    <a:pt x="743656" y="173922"/>
                  </a:lnTo>
                  <a:lnTo>
                    <a:pt x="744603" y="174832"/>
                  </a:lnTo>
                  <a:lnTo>
                    <a:pt x="740384" y="179222"/>
                  </a:lnTo>
                  <a:close/>
                </a:path>
                <a:path w="2600960" h="431164">
                  <a:moveTo>
                    <a:pt x="743656" y="173922"/>
                  </a:moveTo>
                  <a:lnTo>
                    <a:pt x="738127" y="173922"/>
                  </a:lnTo>
                  <a:lnTo>
                    <a:pt x="738127" y="168623"/>
                  </a:lnTo>
                  <a:lnTo>
                    <a:pt x="743656" y="173922"/>
                  </a:lnTo>
                  <a:close/>
                </a:path>
                <a:path w="2600960" h="431164">
                  <a:moveTo>
                    <a:pt x="777656" y="140447"/>
                  </a:moveTo>
                  <a:lnTo>
                    <a:pt x="770015" y="133102"/>
                  </a:lnTo>
                  <a:lnTo>
                    <a:pt x="803068" y="98716"/>
                  </a:lnTo>
                  <a:lnTo>
                    <a:pt x="810709" y="106061"/>
                  </a:lnTo>
                  <a:lnTo>
                    <a:pt x="777656" y="140447"/>
                  </a:lnTo>
                  <a:close/>
                </a:path>
                <a:path w="2600960" h="431164">
                  <a:moveTo>
                    <a:pt x="885500" y="129364"/>
                  </a:moveTo>
                  <a:lnTo>
                    <a:pt x="843186" y="107354"/>
                  </a:lnTo>
                  <a:lnTo>
                    <a:pt x="848077" y="97951"/>
                  </a:lnTo>
                  <a:lnTo>
                    <a:pt x="890391" y="119961"/>
                  </a:lnTo>
                  <a:lnTo>
                    <a:pt x="885500" y="129364"/>
                  </a:lnTo>
                  <a:close/>
                </a:path>
                <a:path w="2600960" h="431164">
                  <a:moveTo>
                    <a:pt x="981658" y="136826"/>
                  </a:moveTo>
                  <a:lnTo>
                    <a:pt x="933963" y="136826"/>
                  </a:lnTo>
                  <a:lnTo>
                    <a:pt x="933963" y="126226"/>
                  </a:lnTo>
                  <a:lnTo>
                    <a:pt x="981658" y="126226"/>
                  </a:lnTo>
                  <a:lnTo>
                    <a:pt x="981658" y="136826"/>
                  </a:lnTo>
                  <a:close/>
                </a:path>
                <a:path w="2600960" h="431164">
                  <a:moveTo>
                    <a:pt x="1018835" y="101526"/>
                  </a:moveTo>
                  <a:lnTo>
                    <a:pt x="1011194" y="94180"/>
                  </a:lnTo>
                  <a:lnTo>
                    <a:pt x="1044247" y="59795"/>
                  </a:lnTo>
                  <a:lnTo>
                    <a:pt x="1051889" y="67140"/>
                  </a:lnTo>
                  <a:lnTo>
                    <a:pt x="1018835" y="101526"/>
                  </a:lnTo>
                  <a:close/>
                </a:path>
                <a:path w="2600960" h="431164">
                  <a:moveTo>
                    <a:pt x="1125753" y="84727"/>
                  </a:moveTo>
                  <a:lnTo>
                    <a:pt x="1083434" y="62729"/>
                  </a:lnTo>
                  <a:lnTo>
                    <a:pt x="1088322" y="53324"/>
                  </a:lnTo>
                  <a:lnTo>
                    <a:pt x="1130642" y="75323"/>
                  </a:lnTo>
                  <a:lnTo>
                    <a:pt x="1125753" y="84727"/>
                  </a:lnTo>
                  <a:close/>
                </a:path>
                <a:path w="2600960" h="431164">
                  <a:moveTo>
                    <a:pt x="1210382" y="128741"/>
                  </a:moveTo>
                  <a:lnTo>
                    <a:pt x="1168068" y="106732"/>
                  </a:lnTo>
                  <a:lnTo>
                    <a:pt x="1172959" y="97329"/>
                  </a:lnTo>
                  <a:lnTo>
                    <a:pt x="1215273" y="119338"/>
                  </a:lnTo>
                  <a:lnTo>
                    <a:pt x="1210382" y="128741"/>
                  </a:lnTo>
                  <a:close/>
                </a:path>
                <a:path w="2600960" h="431164">
                  <a:moveTo>
                    <a:pt x="1306388" y="136826"/>
                  </a:moveTo>
                  <a:lnTo>
                    <a:pt x="1258693" y="136826"/>
                  </a:lnTo>
                  <a:lnTo>
                    <a:pt x="1258693" y="126226"/>
                  </a:lnTo>
                  <a:lnTo>
                    <a:pt x="1306388" y="126226"/>
                  </a:lnTo>
                  <a:lnTo>
                    <a:pt x="1306388" y="136826"/>
                  </a:lnTo>
                  <a:close/>
                </a:path>
                <a:path w="2600960" h="431164">
                  <a:moveTo>
                    <a:pt x="1391413" y="179222"/>
                  </a:moveTo>
                  <a:lnTo>
                    <a:pt x="1388937" y="179222"/>
                  </a:lnTo>
                  <a:lnTo>
                    <a:pt x="1346520" y="157158"/>
                  </a:lnTo>
                  <a:lnTo>
                    <a:pt x="1351411" y="147755"/>
                  </a:lnTo>
                  <a:lnTo>
                    <a:pt x="1391529" y="168623"/>
                  </a:lnTo>
                  <a:lnTo>
                    <a:pt x="1390233" y="168623"/>
                  </a:lnTo>
                  <a:lnTo>
                    <a:pt x="1390233" y="173922"/>
                  </a:lnTo>
                  <a:lnTo>
                    <a:pt x="1391413" y="173922"/>
                  </a:lnTo>
                  <a:lnTo>
                    <a:pt x="1391413" y="179222"/>
                  </a:lnTo>
                  <a:close/>
                </a:path>
                <a:path w="2600960" h="431164">
                  <a:moveTo>
                    <a:pt x="1390233" y="173922"/>
                  </a:moveTo>
                  <a:lnTo>
                    <a:pt x="1390233" y="168623"/>
                  </a:lnTo>
                  <a:lnTo>
                    <a:pt x="1391413" y="168623"/>
                  </a:lnTo>
                  <a:lnTo>
                    <a:pt x="1391413" y="171654"/>
                  </a:lnTo>
                  <a:lnTo>
                    <a:pt x="1390233" y="173922"/>
                  </a:lnTo>
                  <a:close/>
                </a:path>
                <a:path w="2600960" h="431164">
                  <a:moveTo>
                    <a:pt x="1391413" y="171654"/>
                  </a:moveTo>
                  <a:lnTo>
                    <a:pt x="1391413" y="168623"/>
                  </a:lnTo>
                  <a:lnTo>
                    <a:pt x="1392678" y="169221"/>
                  </a:lnTo>
                  <a:lnTo>
                    <a:pt x="1391413" y="171654"/>
                  </a:lnTo>
                  <a:close/>
                </a:path>
                <a:path w="2600960" h="431164">
                  <a:moveTo>
                    <a:pt x="1391413" y="173922"/>
                  </a:moveTo>
                  <a:lnTo>
                    <a:pt x="1390233" y="173922"/>
                  </a:lnTo>
                  <a:lnTo>
                    <a:pt x="1391413" y="171654"/>
                  </a:lnTo>
                  <a:lnTo>
                    <a:pt x="1391413" y="173922"/>
                  </a:lnTo>
                  <a:close/>
                </a:path>
                <a:path w="2600960" h="431164">
                  <a:moveTo>
                    <a:pt x="1471739" y="173922"/>
                  </a:moveTo>
                  <a:lnTo>
                    <a:pt x="1467920" y="170248"/>
                  </a:lnTo>
                  <a:lnTo>
                    <a:pt x="1478363" y="159391"/>
                  </a:lnTo>
                  <a:lnTo>
                    <a:pt x="1486002" y="166739"/>
                  </a:lnTo>
                  <a:lnTo>
                    <a:pt x="1484190" y="168623"/>
                  </a:lnTo>
                  <a:lnTo>
                    <a:pt x="1471739" y="168623"/>
                  </a:lnTo>
                  <a:lnTo>
                    <a:pt x="1471739" y="173922"/>
                  </a:lnTo>
                  <a:close/>
                </a:path>
                <a:path w="2600960" h="431164">
                  <a:moveTo>
                    <a:pt x="1473995" y="179222"/>
                  </a:moveTo>
                  <a:lnTo>
                    <a:pt x="1439108" y="179222"/>
                  </a:lnTo>
                  <a:lnTo>
                    <a:pt x="1439108" y="168623"/>
                  </a:lnTo>
                  <a:lnTo>
                    <a:pt x="1469484" y="168623"/>
                  </a:lnTo>
                  <a:lnTo>
                    <a:pt x="1467920" y="170248"/>
                  </a:lnTo>
                  <a:lnTo>
                    <a:pt x="1471739" y="173922"/>
                  </a:lnTo>
                  <a:lnTo>
                    <a:pt x="1479092" y="173922"/>
                  </a:lnTo>
                  <a:lnTo>
                    <a:pt x="1473995" y="179222"/>
                  </a:lnTo>
                  <a:close/>
                </a:path>
                <a:path w="2600960" h="431164">
                  <a:moveTo>
                    <a:pt x="1479092" y="173922"/>
                  </a:moveTo>
                  <a:lnTo>
                    <a:pt x="1471739" y="173922"/>
                  </a:lnTo>
                  <a:lnTo>
                    <a:pt x="1471739" y="168623"/>
                  </a:lnTo>
                  <a:lnTo>
                    <a:pt x="1484190" y="168623"/>
                  </a:lnTo>
                  <a:lnTo>
                    <a:pt x="1479092" y="173922"/>
                  </a:lnTo>
                  <a:close/>
                </a:path>
                <a:path w="2600960" h="431164">
                  <a:moveTo>
                    <a:pt x="1519066" y="132364"/>
                  </a:moveTo>
                  <a:lnTo>
                    <a:pt x="1511427" y="125016"/>
                  </a:lnTo>
                  <a:lnTo>
                    <a:pt x="1544492" y="90642"/>
                  </a:lnTo>
                  <a:lnTo>
                    <a:pt x="1552130" y="97989"/>
                  </a:lnTo>
                  <a:lnTo>
                    <a:pt x="1519066" y="132364"/>
                  </a:lnTo>
                  <a:close/>
                </a:path>
                <a:path w="2600960" h="431164">
                  <a:moveTo>
                    <a:pt x="1641495" y="94429"/>
                  </a:moveTo>
                  <a:lnTo>
                    <a:pt x="1593800" y="94429"/>
                  </a:lnTo>
                  <a:lnTo>
                    <a:pt x="1593800" y="83830"/>
                  </a:lnTo>
                  <a:lnTo>
                    <a:pt x="1641495" y="83830"/>
                  </a:lnTo>
                  <a:lnTo>
                    <a:pt x="1641495" y="94429"/>
                  </a:lnTo>
                  <a:close/>
                </a:path>
                <a:path w="2600960" h="431164">
                  <a:moveTo>
                    <a:pt x="1736887" y="94429"/>
                  </a:moveTo>
                  <a:lnTo>
                    <a:pt x="1689191" y="94429"/>
                  </a:lnTo>
                  <a:lnTo>
                    <a:pt x="1689191" y="83830"/>
                  </a:lnTo>
                  <a:lnTo>
                    <a:pt x="1736887" y="83830"/>
                  </a:lnTo>
                  <a:lnTo>
                    <a:pt x="1736887" y="94429"/>
                  </a:lnTo>
                  <a:close/>
                </a:path>
                <a:path w="2600960" h="431164">
                  <a:moveTo>
                    <a:pt x="1796523" y="94429"/>
                  </a:moveTo>
                  <a:lnTo>
                    <a:pt x="1784582" y="94429"/>
                  </a:lnTo>
                  <a:lnTo>
                    <a:pt x="1784582" y="83830"/>
                  </a:lnTo>
                  <a:lnTo>
                    <a:pt x="1799115" y="83830"/>
                  </a:lnTo>
                  <a:lnTo>
                    <a:pt x="1809303" y="89130"/>
                  </a:lnTo>
                  <a:lnTo>
                    <a:pt x="1797819" y="89130"/>
                  </a:lnTo>
                  <a:lnTo>
                    <a:pt x="1795373" y="93831"/>
                  </a:lnTo>
                  <a:lnTo>
                    <a:pt x="1796523" y="94429"/>
                  </a:lnTo>
                  <a:close/>
                </a:path>
                <a:path w="2600960" h="431164">
                  <a:moveTo>
                    <a:pt x="1825944" y="109733"/>
                  </a:moveTo>
                  <a:lnTo>
                    <a:pt x="1795373" y="93831"/>
                  </a:lnTo>
                  <a:lnTo>
                    <a:pt x="1797819" y="89130"/>
                  </a:lnTo>
                  <a:lnTo>
                    <a:pt x="1797819" y="94429"/>
                  </a:lnTo>
                  <a:lnTo>
                    <a:pt x="1819491" y="94429"/>
                  </a:lnTo>
                  <a:lnTo>
                    <a:pt x="1830835" y="100330"/>
                  </a:lnTo>
                  <a:lnTo>
                    <a:pt x="1825944" y="109733"/>
                  </a:lnTo>
                  <a:close/>
                </a:path>
                <a:path w="2600960" h="431164">
                  <a:moveTo>
                    <a:pt x="1819491" y="94429"/>
                  </a:moveTo>
                  <a:lnTo>
                    <a:pt x="1797819" y="94429"/>
                  </a:lnTo>
                  <a:lnTo>
                    <a:pt x="1797819" y="89130"/>
                  </a:lnTo>
                  <a:lnTo>
                    <a:pt x="1809303" y="89130"/>
                  </a:lnTo>
                  <a:lnTo>
                    <a:pt x="1819491" y="94429"/>
                  </a:lnTo>
                  <a:close/>
                </a:path>
                <a:path w="2600960" h="431164">
                  <a:moveTo>
                    <a:pt x="1890812" y="131526"/>
                  </a:moveTo>
                  <a:lnTo>
                    <a:pt x="1879325" y="131526"/>
                  </a:lnTo>
                  <a:lnTo>
                    <a:pt x="1881770" y="126824"/>
                  </a:lnTo>
                  <a:lnTo>
                    <a:pt x="1879326" y="125553"/>
                  </a:lnTo>
                  <a:lnTo>
                    <a:pt x="1910574" y="109302"/>
                  </a:lnTo>
                  <a:lnTo>
                    <a:pt x="1915464" y="118706"/>
                  </a:lnTo>
                  <a:lnTo>
                    <a:pt x="1890812" y="131526"/>
                  </a:lnTo>
                  <a:close/>
                </a:path>
                <a:path w="2600960" h="431164">
                  <a:moveTo>
                    <a:pt x="1879325" y="137499"/>
                  </a:moveTo>
                  <a:lnTo>
                    <a:pt x="1868258" y="131743"/>
                  </a:lnTo>
                  <a:lnTo>
                    <a:pt x="1873149" y="122340"/>
                  </a:lnTo>
                  <a:lnTo>
                    <a:pt x="1879326" y="125553"/>
                  </a:lnTo>
                  <a:lnTo>
                    <a:pt x="1876880" y="126824"/>
                  </a:lnTo>
                  <a:lnTo>
                    <a:pt x="1879325" y="131526"/>
                  </a:lnTo>
                  <a:lnTo>
                    <a:pt x="1890812" y="131526"/>
                  </a:lnTo>
                  <a:lnTo>
                    <a:pt x="1879325" y="137499"/>
                  </a:lnTo>
                  <a:close/>
                </a:path>
                <a:path w="2600960" h="431164">
                  <a:moveTo>
                    <a:pt x="1879325" y="131526"/>
                  </a:moveTo>
                  <a:lnTo>
                    <a:pt x="1876880" y="126824"/>
                  </a:lnTo>
                  <a:lnTo>
                    <a:pt x="1879326" y="125553"/>
                  </a:lnTo>
                  <a:lnTo>
                    <a:pt x="1881770" y="126824"/>
                  </a:lnTo>
                  <a:lnTo>
                    <a:pt x="1879325" y="131526"/>
                  </a:lnTo>
                  <a:close/>
                </a:path>
                <a:path w="2600960" h="431164">
                  <a:moveTo>
                    <a:pt x="1957780" y="96700"/>
                  </a:moveTo>
                  <a:lnTo>
                    <a:pt x="1952889" y="87296"/>
                  </a:lnTo>
                  <a:lnTo>
                    <a:pt x="1995205" y="65290"/>
                  </a:lnTo>
                  <a:lnTo>
                    <a:pt x="2000095" y="74694"/>
                  </a:lnTo>
                  <a:lnTo>
                    <a:pt x="1957780" y="96700"/>
                  </a:lnTo>
                  <a:close/>
                </a:path>
                <a:path w="2600960" h="431164">
                  <a:moveTo>
                    <a:pt x="2042411" y="52688"/>
                  </a:moveTo>
                  <a:lnTo>
                    <a:pt x="2037520" y="43284"/>
                  </a:lnTo>
                  <a:lnTo>
                    <a:pt x="2079836" y="21278"/>
                  </a:lnTo>
                  <a:lnTo>
                    <a:pt x="2084726" y="30682"/>
                  </a:lnTo>
                  <a:lnTo>
                    <a:pt x="2042411" y="52688"/>
                  </a:lnTo>
                  <a:close/>
                </a:path>
                <a:path w="2600960" h="431164">
                  <a:moveTo>
                    <a:pt x="2164465" y="31412"/>
                  </a:moveTo>
                  <a:lnTo>
                    <a:pt x="2122151" y="9403"/>
                  </a:lnTo>
                  <a:lnTo>
                    <a:pt x="2127042" y="0"/>
                  </a:lnTo>
                  <a:lnTo>
                    <a:pt x="2169356" y="22009"/>
                  </a:lnTo>
                  <a:lnTo>
                    <a:pt x="2164465" y="31412"/>
                  </a:lnTo>
                  <a:close/>
                </a:path>
                <a:path w="2600960" h="431164">
                  <a:moveTo>
                    <a:pt x="2229000" y="93375"/>
                  </a:moveTo>
                  <a:lnTo>
                    <a:pt x="2203266" y="53218"/>
                  </a:lnTo>
                  <a:lnTo>
                    <a:pt x="2212190" y="47499"/>
                  </a:lnTo>
                  <a:lnTo>
                    <a:pt x="2237924" y="87657"/>
                  </a:lnTo>
                  <a:lnTo>
                    <a:pt x="2229000" y="93375"/>
                  </a:lnTo>
                  <a:close/>
                </a:path>
                <a:path w="2600960" h="431164">
                  <a:moveTo>
                    <a:pt x="2280469" y="173690"/>
                  </a:moveTo>
                  <a:lnTo>
                    <a:pt x="2254734" y="133533"/>
                  </a:lnTo>
                  <a:lnTo>
                    <a:pt x="2263658" y="127814"/>
                  </a:lnTo>
                  <a:lnTo>
                    <a:pt x="2289393" y="167972"/>
                  </a:lnTo>
                  <a:lnTo>
                    <a:pt x="2280469" y="173690"/>
                  </a:lnTo>
                  <a:close/>
                </a:path>
                <a:path w="2600960" h="431164">
                  <a:moveTo>
                    <a:pt x="2315127" y="139715"/>
                  </a:moveTo>
                  <a:lnTo>
                    <a:pt x="2306203" y="133996"/>
                  </a:lnTo>
                  <a:lnTo>
                    <a:pt x="2331937" y="93839"/>
                  </a:lnTo>
                  <a:lnTo>
                    <a:pt x="2340861" y="99558"/>
                  </a:lnTo>
                  <a:lnTo>
                    <a:pt x="2315127" y="139715"/>
                  </a:lnTo>
                  <a:close/>
                </a:path>
                <a:path w="2600960" h="431164">
                  <a:moveTo>
                    <a:pt x="2366595" y="59400"/>
                  </a:moveTo>
                  <a:lnTo>
                    <a:pt x="2357671" y="53681"/>
                  </a:lnTo>
                  <a:lnTo>
                    <a:pt x="2368417" y="36914"/>
                  </a:lnTo>
                  <a:lnTo>
                    <a:pt x="2374714" y="46734"/>
                  </a:lnTo>
                  <a:lnTo>
                    <a:pt x="2368418" y="46734"/>
                  </a:lnTo>
                  <a:lnTo>
                    <a:pt x="2363959" y="49593"/>
                  </a:lnTo>
                  <a:lnTo>
                    <a:pt x="2368419" y="56553"/>
                  </a:lnTo>
                  <a:lnTo>
                    <a:pt x="2366595" y="59400"/>
                  </a:lnTo>
                  <a:close/>
                </a:path>
                <a:path w="2600960" h="431164">
                  <a:moveTo>
                    <a:pt x="2368419" y="56553"/>
                  </a:moveTo>
                  <a:lnTo>
                    <a:pt x="2363959" y="49593"/>
                  </a:lnTo>
                  <a:lnTo>
                    <a:pt x="2368418" y="46734"/>
                  </a:lnTo>
                  <a:lnTo>
                    <a:pt x="2372880" y="49593"/>
                  </a:lnTo>
                  <a:lnTo>
                    <a:pt x="2368419" y="56553"/>
                  </a:lnTo>
                  <a:close/>
                </a:path>
                <a:path w="2600960" h="431164">
                  <a:moveTo>
                    <a:pt x="2383415" y="79939"/>
                  </a:moveTo>
                  <a:lnTo>
                    <a:pt x="2368419" y="56553"/>
                  </a:lnTo>
                  <a:lnTo>
                    <a:pt x="2372880" y="49593"/>
                  </a:lnTo>
                  <a:lnTo>
                    <a:pt x="2368418" y="46734"/>
                  </a:lnTo>
                  <a:lnTo>
                    <a:pt x="2374714" y="46734"/>
                  </a:lnTo>
                  <a:lnTo>
                    <a:pt x="2392338" y="74218"/>
                  </a:lnTo>
                  <a:lnTo>
                    <a:pt x="2383415" y="79939"/>
                  </a:lnTo>
                  <a:close/>
                </a:path>
                <a:path w="2600960" h="431164">
                  <a:moveTo>
                    <a:pt x="2434908" y="160239"/>
                  </a:moveTo>
                  <a:lnTo>
                    <a:pt x="2409161" y="120089"/>
                  </a:lnTo>
                  <a:lnTo>
                    <a:pt x="2418084" y="114368"/>
                  </a:lnTo>
                  <a:lnTo>
                    <a:pt x="2443830" y="154517"/>
                  </a:lnTo>
                  <a:lnTo>
                    <a:pt x="2434908" y="160239"/>
                  </a:lnTo>
                  <a:close/>
                </a:path>
                <a:path w="2600960" h="431164">
                  <a:moveTo>
                    <a:pt x="2498643" y="232197"/>
                  </a:moveTo>
                  <a:lnTo>
                    <a:pt x="2465590" y="197811"/>
                  </a:lnTo>
                  <a:lnTo>
                    <a:pt x="2473232" y="190466"/>
                  </a:lnTo>
                  <a:lnTo>
                    <a:pt x="2506285" y="224852"/>
                  </a:lnTo>
                  <a:lnTo>
                    <a:pt x="2498643" y="232197"/>
                  </a:lnTo>
                  <a:close/>
                </a:path>
                <a:path w="2600960" h="431164">
                  <a:moveTo>
                    <a:pt x="2538782" y="255765"/>
                  </a:moveTo>
                  <a:lnTo>
                    <a:pt x="2529229" y="251174"/>
                  </a:lnTo>
                  <a:lnTo>
                    <a:pt x="2549890" y="208185"/>
                  </a:lnTo>
                  <a:lnTo>
                    <a:pt x="2559443" y="212777"/>
                  </a:lnTo>
                  <a:lnTo>
                    <a:pt x="2538782" y="255765"/>
                  </a:lnTo>
                  <a:close/>
                </a:path>
                <a:path w="2600960" h="431164">
                  <a:moveTo>
                    <a:pt x="2580104" y="169788"/>
                  </a:moveTo>
                  <a:lnTo>
                    <a:pt x="2570551" y="165197"/>
                  </a:lnTo>
                  <a:lnTo>
                    <a:pt x="2591212" y="122209"/>
                  </a:lnTo>
                  <a:lnTo>
                    <a:pt x="2600765" y="126800"/>
                  </a:lnTo>
                  <a:lnTo>
                    <a:pt x="2580104" y="169788"/>
                  </a:lnTo>
                  <a:close/>
                </a:path>
              </a:pathLst>
            </a:custGeom>
            <a:solidFill>
              <a:srgbClr val="00CC95"/>
            </a:solidFill>
          </p:spPr>
          <p:txBody>
            <a:bodyPr wrap="square" lIns="0" tIns="0" rIns="0" bIns="0" rtlCol="0"/>
            <a:lstStyle/>
            <a:p>
              <a:endParaRPr/>
            </a:p>
          </p:txBody>
        </p:sp>
        <p:sp>
          <p:nvSpPr>
            <p:cNvPr id="9" name="object 9"/>
            <p:cNvSpPr/>
            <p:nvPr/>
          </p:nvSpPr>
          <p:spPr>
            <a:xfrm>
              <a:off x="678972" y="1835840"/>
              <a:ext cx="2618740" cy="431165"/>
            </a:xfrm>
            <a:custGeom>
              <a:avLst/>
              <a:gdLst/>
              <a:ahLst/>
              <a:cxnLst/>
              <a:rect l="l" t="t" r="r" b="b"/>
              <a:pathLst>
                <a:path w="2618740" h="431164">
                  <a:moveTo>
                    <a:pt x="9892" y="431163"/>
                  </a:moveTo>
                  <a:lnTo>
                    <a:pt x="0" y="427359"/>
                  </a:lnTo>
                  <a:lnTo>
                    <a:pt x="28528" y="353161"/>
                  </a:lnTo>
                  <a:lnTo>
                    <a:pt x="38421" y="356965"/>
                  </a:lnTo>
                  <a:lnTo>
                    <a:pt x="9892" y="431163"/>
                  </a:lnTo>
                  <a:close/>
                </a:path>
                <a:path w="2618740" h="431164">
                  <a:moveTo>
                    <a:pt x="66950" y="282768"/>
                  </a:moveTo>
                  <a:lnTo>
                    <a:pt x="57057" y="278964"/>
                  </a:lnTo>
                  <a:lnTo>
                    <a:pt x="84497" y="207598"/>
                  </a:lnTo>
                  <a:lnTo>
                    <a:pt x="93803" y="217280"/>
                  </a:lnTo>
                  <a:lnTo>
                    <a:pt x="86453" y="217280"/>
                  </a:lnTo>
                  <a:lnTo>
                    <a:pt x="82632" y="220952"/>
                  </a:lnTo>
                  <a:lnTo>
                    <a:pt x="88408" y="226961"/>
                  </a:lnTo>
                  <a:lnTo>
                    <a:pt x="66950" y="282768"/>
                  </a:lnTo>
                  <a:close/>
                </a:path>
                <a:path w="2618740" h="431164">
                  <a:moveTo>
                    <a:pt x="88408" y="226961"/>
                  </a:moveTo>
                  <a:lnTo>
                    <a:pt x="82632" y="220952"/>
                  </a:lnTo>
                  <a:lnTo>
                    <a:pt x="86453" y="217280"/>
                  </a:lnTo>
                  <a:lnTo>
                    <a:pt x="91399" y="219182"/>
                  </a:lnTo>
                  <a:lnTo>
                    <a:pt x="88408" y="226961"/>
                  </a:lnTo>
                  <a:close/>
                </a:path>
                <a:path w="2618740" h="431164">
                  <a:moveTo>
                    <a:pt x="90510" y="229148"/>
                  </a:moveTo>
                  <a:lnTo>
                    <a:pt x="88408" y="226961"/>
                  </a:lnTo>
                  <a:lnTo>
                    <a:pt x="91399" y="219182"/>
                  </a:lnTo>
                  <a:lnTo>
                    <a:pt x="86453" y="217280"/>
                  </a:lnTo>
                  <a:lnTo>
                    <a:pt x="93803" y="217280"/>
                  </a:lnTo>
                  <a:lnTo>
                    <a:pt x="98151" y="221803"/>
                  </a:lnTo>
                  <a:lnTo>
                    <a:pt x="90510" y="229148"/>
                  </a:lnTo>
                  <a:close/>
                </a:path>
                <a:path w="2618740" h="431164">
                  <a:moveTo>
                    <a:pt x="174255" y="302072"/>
                  </a:moveTo>
                  <a:lnTo>
                    <a:pt x="167959" y="302072"/>
                  </a:lnTo>
                  <a:lnTo>
                    <a:pt x="171780" y="298400"/>
                  </a:lnTo>
                  <a:lnTo>
                    <a:pt x="167124" y="293556"/>
                  </a:lnTo>
                  <a:lnTo>
                    <a:pt x="191967" y="254816"/>
                  </a:lnTo>
                  <a:lnTo>
                    <a:pt x="200889" y="260537"/>
                  </a:lnTo>
                  <a:lnTo>
                    <a:pt x="174255" y="302072"/>
                  </a:lnTo>
                  <a:close/>
                </a:path>
                <a:path w="2618740" h="431164">
                  <a:moveTo>
                    <a:pt x="168794" y="310588"/>
                  </a:moveTo>
                  <a:lnTo>
                    <a:pt x="145598" y="286457"/>
                  </a:lnTo>
                  <a:lnTo>
                    <a:pt x="153240" y="279112"/>
                  </a:lnTo>
                  <a:lnTo>
                    <a:pt x="167124" y="293556"/>
                  </a:lnTo>
                  <a:lnTo>
                    <a:pt x="163498" y="299211"/>
                  </a:lnTo>
                  <a:lnTo>
                    <a:pt x="167959" y="302072"/>
                  </a:lnTo>
                  <a:lnTo>
                    <a:pt x="174255" y="302072"/>
                  </a:lnTo>
                  <a:lnTo>
                    <a:pt x="168794" y="310588"/>
                  </a:lnTo>
                  <a:close/>
                </a:path>
                <a:path w="2618740" h="431164">
                  <a:moveTo>
                    <a:pt x="167959" y="302072"/>
                  </a:moveTo>
                  <a:lnTo>
                    <a:pt x="163498" y="299211"/>
                  </a:lnTo>
                  <a:lnTo>
                    <a:pt x="167124" y="293556"/>
                  </a:lnTo>
                  <a:lnTo>
                    <a:pt x="171780" y="298400"/>
                  </a:lnTo>
                  <a:lnTo>
                    <a:pt x="167959" y="302072"/>
                  </a:lnTo>
                  <a:close/>
                </a:path>
                <a:path w="2618740" h="431164">
                  <a:moveTo>
                    <a:pt x="243799" y="193621"/>
                  </a:moveTo>
                  <a:lnTo>
                    <a:pt x="234877" y="187899"/>
                  </a:lnTo>
                  <a:lnTo>
                    <a:pt x="245820" y="170834"/>
                  </a:lnTo>
                  <a:lnTo>
                    <a:pt x="300864" y="142202"/>
                  </a:lnTo>
                  <a:lnTo>
                    <a:pt x="305755" y="151605"/>
                  </a:lnTo>
                  <a:lnTo>
                    <a:pt x="261003" y="174884"/>
                  </a:lnTo>
                  <a:lnTo>
                    <a:pt x="249519" y="174884"/>
                  </a:lnTo>
                  <a:lnTo>
                    <a:pt x="251964" y="179585"/>
                  </a:lnTo>
                  <a:lnTo>
                    <a:pt x="252799" y="179585"/>
                  </a:lnTo>
                  <a:lnTo>
                    <a:pt x="243799" y="193621"/>
                  </a:lnTo>
                  <a:close/>
                </a:path>
                <a:path w="2618740" h="431164">
                  <a:moveTo>
                    <a:pt x="251964" y="179585"/>
                  </a:moveTo>
                  <a:lnTo>
                    <a:pt x="249519" y="174884"/>
                  </a:lnTo>
                  <a:lnTo>
                    <a:pt x="253980" y="177744"/>
                  </a:lnTo>
                  <a:lnTo>
                    <a:pt x="253217" y="178933"/>
                  </a:lnTo>
                  <a:lnTo>
                    <a:pt x="251964" y="179585"/>
                  </a:lnTo>
                  <a:close/>
                </a:path>
                <a:path w="2618740" h="431164">
                  <a:moveTo>
                    <a:pt x="253217" y="178933"/>
                  </a:moveTo>
                  <a:lnTo>
                    <a:pt x="253980" y="177744"/>
                  </a:lnTo>
                  <a:lnTo>
                    <a:pt x="249519" y="174884"/>
                  </a:lnTo>
                  <a:lnTo>
                    <a:pt x="261003" y="174884"/>
                  </a:lnTo>
                  <a:lnTo>
                    <a:pt x="253217" y="178933"/>
                  </a:lnTo>
                  <a:close/>
                </a:path>
                <a:path w="2618740" h="431164">
                  <a:moveTo>
                    <a:pt x="252799" y="179585"/>
                  </a:moveTo>
                  <a:lnTo>
                    <a:pt x="251964" y="179585"/>
                  </a:lnTo>
                  <a:lnTo>
                    <a:pt x="253217" y="178933"/>
                  </a:lnTo>
                  <a:lnTo>
                    <a:pt x="252799" y="179585"/>
                  </a:lnTo>
                  <a:close/>
                </a:path>
                <a:path w="2618740" h="431164">
                  <a:moveTo>
                    <a:pt x="412532" y="180857"/>
                  </a:moveTo>
                  <a:lnTo>
                    <a:pt x="371387" y="159455"/>
                  </a:lnTo>
                  <a:lnTo>
                    <a:pt x="376278" y="150052"/>
                  </a:lnTo>
                  <a:lnTo>
                    <a:pt x="412532" y="168910"/>
                  </a:lnTo>
                  <a:lnTo>
                    <a:pt x="410086" y="170182"/>
                  </a:lnTo>
                  <a:lnTo>
                    <a:pt x="412532" y="174884"/>
                  </a:lnTo>
                  <a:lnTo>
                    <a:pt x="424016" y="174884"/>
                  </a:lnTo>
                  <a:lnTo>
                    <a:pt x="412532" y="180857"/>
                  </a:lnTo>
                  <a:close/>
                </a:path>
                <a:path w="2618740" h="431164">
                  <a:moveTo>
                    <a:pt x="424016" y="174884"/>
                  </a:moveTo>
                  <a:lnTo>
                    <a:pt x="412532" y="174884"/>
                  </a:lnTo>
                  <a:lnTo>
                    <a:pt x="414978" y="170182"/>
                  </a:lnTo>
                  <a:lnTo>
                    <a:pt x="412532" y="168910"/>
                  </a:lnTo>
                  <a:lnTo>
                    <a:pt x="441910" y="153629"/>
                  </a:lnTo>
                  <a:lnTo>
                    <a:pt x="446801" y="163032"/>
                  </a:lnTo>
                  <a:lnTo>
                    <a:pt x="424016" y="174884"/>
                  </a:lnTo>
                  <a:close/>
                </a:path>
                <a:path w="2618740" h="431164">
                  <a:moveTo>
                    <a:pt x="412532" y="174884"/>
                  </a:moveTo>
                  <a:lnTo>
                    <a:pt x="410086" y="170182"/>
                  </a:lnTo>
                  <a:lnTo>
                    <a:pt x="412532" y="168910"/>
                  </a:lnTo>
                  <a:lnTo>
                    <a:pt x="414978" y="170182"/>
                  </a:lnTo>
                  <a:lnTo>
                    <a:pt x="412532" y="174884"/>
                  </a:lnTo>
                  <a:close/>
                </a:path>
                <a:path w="2618740" h="431164">
                  <a:moveTo>
                    <a:pt x="575545" y="132487"/>
                  </a:moveTo>
                  <a:lnTo>
                    <a:pt x="573101" y="127785"/>
                  </a:lnTo>
                  <a:lnTo>
                    <a:pt x="592157" y="117880"/>
                  </a:lnTo>
                  <a:lnTo>
                    <a:pt x="596995" y="127188"/>
                  </a:lnTo>
                  <a:lnTo>
                    <a:pt x="575545" y="127188"/>
                  </a:lnTo>
                  <a:lnTo>
                    <a:pt x="575545" y="132487"/>
                  </a:lnTo>
                  <a:close/>
                </a:path>
                <a:path w="2618740" h="431164">
                  <a:moveTo>
                    <a:pt x="576840" y="137787"/>
                  </a:moveTo>
                  <a:lnTo>
                    <a:pt x="517529" y="137787"/>
                  </a:lnTo>
                  <a:lnTo>
                    <a:pt x="517529" y="127188"/>
                  </a:lnTo>
                  <a:lnTo>
                    <a:pt x="574250" y="127188"/>
                  </a:lnTo>
                  <a:lnTo>
                    <a:pt x="573101" y="127785"/>
                  </a:lnTo>
                  <a:lnTo>
                    <a:pt x="575545" y="132487"/>
                  </a:lnTo>
                  <a:lnTo>
                    <a:pt x="587035" y="132487"/>
                  </a:lnTo>
                  <a:lnTo>
                    <a:pt x="576840" y="137787"/>
                  </a:lnTo>
                  <a:close/>
                </a:path>
                <a:path w="2618740" h="431164">
                  <a:moveTo>
                    <a:pt x="587035" y="132487"/>
                  </a:moveTo>
                  <a:lnTo>
                    <a:pt x="575545" y="132487"/>
                  </a:lnTo>
                  <a:lnTo>
                    <a:pt x="575545" y="127188"/>
                  </a:lnTo>
                  <a:lnTo>
                    <a:pt x="597230" y="127188"/>
                  </a:lnTo>
                  <a:lnTo>
                    <a:pt x="587035" y="132487"/>
                  </a:lnTo>
                  <a:close/>
                </a:path>
                <a:path w="2618740" h="431164">
                  <a:moveTo>
                    <a:pt x="738611" y="90091"/>
                  </a:moveTo>
                  <a:lnTo>
                    <a:pt x="736166" y="85390"/>
                  </a:lnTo>
                  <a:lnTo>
                    <a:pt x="742407" y="82144"/>
                  </a:lnTo>
                  <a:lnTo>
                    <a:pt x="743784" y="84792"/>
                  </a:lnTo>
                  <a:lnTo>
                    <a:pt x="738611" y="84792"/>
                  </a:lnTo>
                  <a:lnTo>
                    <a:pt x="738611" y="90091"/>
                  </a:lnTo>
                  <a:close/>
                </a:path>
                <a:path w="2618740" h="431164">
                  <a:moveTo>
                    <a:pt x="739907" y="95391"/>
                  </a:moveTo>
                  <a:lnTo>
                    <a:pt x="666153" y="95391"/>
                  </a:lnTo>
                  <a:lnTo>
                    <a:pt x="666153" y="84792"/>
                  </a:lnTo>
                  <a:lnTo>
                    <a:pt x="737316" y="84792"/>
                  </a:lnTo>
                  <a:lnTo>
                    <a:pt x="736166" y="85390"/>
                  </a:lnTo>
                  <a:lnTo>
                    <a:pt x="738611" y="90091"/>
                  </a:lnTo>
                  <a:lnTo>
                    <a:pt x="746541" y="90091"/>
                  </a:lnTo>
                  <a:lnTo>
                    <a:pt x="747298" y="91547"/>
                  </a:lnTo>
                  <a:lnTo>
                    <a:pt x="739907" y="95391"/>
                  </a:lnTo>
                  <a:close/>
                </a:path>
                <a:path w="2618740" h="431164">
                  <a:moveTo>
                    <a:pt x="746541" y="90091"/>
                  </a:moveTo>
                  <a:lnTo>
                    <a:pt x="738611" y="90091"/>
                  </a:lnTo>
                  <a:lnTo>
                    <a:pt x="738611" y="84792"/>
                  </a:lnTo>
                  <a:lnTo>
                    <a:pt x="743784" y="84792"/>
                  </a:lnTo>
                  <a:lnTo>
                    <a:pt x="746541" y="90091"/>
                  </a:lnTo>
                  <a:close/>
                </a:path>
                <a:path w="2618740" h="431164">
                  <a:moveTo>
                    <a:pt x="817821" y="54864"/>
                  </a:moveTo>
                  <a:lnTo>
                    <a:pt x="812930" y="45461"/>
                  </a:lnTo>
                  <a:lnTo>
                    <a:pt x="820118" y="41722"/>
                  </a:lnTo>
                  <a:lnTo>
                    <a:pt x="831602" y="47695"/>
                  </a:lnTo>
                  <a:lnTo>
                    <a:pt x="820118" y="47695"/>
                  </a:lnTo>
                  <a:lnTo>
                    <a:pt x="817672" y="52397"/>
                  </a:lnTo>
                  <a:lnTo>
                    <a:pt x="820118" y="53669"/>
                  </a:lnTo>
                  <a:lnTo>
                    <a:pt x="817821" y="54864"/>
                  </a:lnTo>
                  <a:close/>
                </a:path>
                <a:path w="2618740" h="431164">
                  <a:moveTo>
                    <a:pt x="820118" y="53669"/>
                  </a:moveTo>
                  <a:lnTo>
                    <a:pt x="817672" y="52397"/>
                  </a:lnTo>
                  <a:lnTo>
                    <a:pt x="820118" y="47695"/>
                  </a:lnTo>
                  <a:lnTo>
                    <a:pt x="822563" y="52397"/>
                  </a:lnTo>
                  <a:lnTo>
                    <a:pt x="820118" y="53669"/>
                  </a:lnTo>
                  <a:close/>
                </a:path>
                <a:path w="2618740" h="431164">
                  <a:moveTo>
                    <a:pt x="883452" y="86613"/>
                  </a:moveTo>
                  <a:lnTo>
                    <a:pt x="820118" y="53669"/>
                  </a:lnTo>
                  <a:lnTo>
                    <a:pt x="822563" y="52397"/>
                  </a:lnTo>
                  <a:lnTo>
                    <a:pt x="820118" y="47695"/>
                  </a:lnTo>
                  <a:lnTo>
                    <a:pt x="831602" y="47695"/>
                  </a:lnTo>
                  <a:lnTo>
                    <a:pt x="888344" y="77209"/>
                  </a:lnTo>
                  <a:lnTo>
                    <a:pt x="883452" y="86613"/>
                  </a:lnTo>
                  <a:close/>
                </a:path>
                <a:path w="2618740" h="431164">
                  <a:moveTo>
                    <a:pt x="983131" y="90091"/>
                  </a:moveTo>
                  <a:lnTo>
                    <a:pt x="979311" y="86419"/>
                  </a:lnTo>
                  <a:lnTo>
                    <a:pt x="1020719" y="43341"/>
                  </a:lnTo>
                  <a:lnTo>
                    <a:pt x="1028360" y="50687"/>
                  </a:lnTo>
                  <a:lnTo>
                    <a:pt x="995576" y="84792"/>
                  </a:lnTo>
                  <a:lnTo>
                    <a:pt x="983131" y="84792"/>
                  </a:lnTo>
                  <a:lnTo>
                    <a:pt x="983131" y="90091"/>
                  </a:lnTo>
                  <a:close/>
                </a:path>
                <a:path w="2618740" h="431164">
                  <a:moveTo>
                    <a:pt x="985388" y="95391"/>
                  </a:moveTo>
                  <a:lnTo>
                    <a:pt x="963390" y="95391"/>
                  </a:lnTo>
                  <a:lnTo>
                    <a:pt x="963390" y="84792"/>
                  </a:lnTo>
                  <a:lnTo>
                    <a:pt x="980875" y="84792"/>
                  </a:lnTo>
                  <a:lnTo>
                    <a:pt x="979311" y="86419"/>
                  </a:lnTo>
                  <a:lnTo>
                    <a:pt x="983131" y="90091"/>
                  </a:lnTo>
                  <a:lnTo>
                    <a:pt x="990482" y="90091"/>
                  </a:lnTo>
                  <a:lnTo>
                    <a:pt x="985388" y="95391"/>
                  </a:lnTo>
                  <a:close/>
                </a:path>
                <a:path w="2618740" h="431164">
                  <a:moveTo>
                    <a:pt x="990482" y="90091"/>
                  </a:moveTo>
                  <a:lnTo>
                    <a:pt x="983131" y="90091"/>
                  </a:lnTo>
                  <a:lnTo>
                    <a:pt x="983131" y="84792"/>
                  </a:lnTo>
                  <a:lnTo>
                    <a:pt x="995576" y="84792"/>
                  </a:lnTo>
                  <a:lnTo>
                    <a:pt x="990482" y="90091"/>
                  </a:lnTo>
                  <a:close/>
                </a:path>
                <a:path w="2618740" h="431164">
                  <a:moveTo>
                    <a:pt x="1151916" y="56643"/>
                  </a:moveTo>
                  <a:lnTo>
                    <a:pt x="1081386" y="19978"/>
                  </a:lnTo>
                  <a:lnTo>
                    <a:pt x="1086275" y="10573"/>
                  </a:lnTo>
                  <a:lnTo>
                    <a:pt x="1156807" y="47240"/>
                  </a:lnTo>
                  <a:lnTo>
                    <a:pt x="1151916" y="56643"/>
                  </a:lnTo>
                  <a:close/>
                </a:path>
                <a:path w="2618740" h="431164">
                  <a:moveTo>
                    <a:pt x="1304019" y="95391"/>
                  </a:moveTo>
                  <a:lnTo>
                    <a:pt x="1226408" y="95391"/>
                  </a:lnTo>
                  <a:lnTo>
                    <a:pt x="1222439" y="93326"/>
                  </a:lnTo>
                  <a:lnTo>
                    <a:pt x="1227330" y="83923"/>
                  </a:lnTo>
                  <a:lnTo>
                    <a:pt x="1229000" y="84792"/>
                  </a:lnTo>
                  <a:lnTo>
                    <a:pt x="1227704" y="84792"/>
                  </a:lnTo>
                  <a:lnTo>
                    <a:pt x="1227704" y="90091"/>
                  </a:lnTo>
                  <a:lnTo>
                    <a:pt x="1304019" y="90091"/>
                  </a:lnTo>
                  <a:lnTo>
                    <a:pt x="1304019" y="95391"/>
                  </a:lnTo>
                  <a:close/>
                </a:path>
                <a:path w="2618740" h="431164">
                  <a:moveTo>
                    <a:pt x="1227704" y="90091"/>
                  </a:moveTo>
                  <a:lnTo>
                    <a:pt x="1227704" y="84792"/>
                  </a:lnTo>
                  <a:lnTo>
                    <a:pt x="1229000" y="84792"/>
                  </a:lnTo>
                  <a:lnTo>
                    <a:pt x="1230150" y="85390"/>
                  </a:lnTo>
                  <a:lnTo>
                    <a:pt x="1227704" y="90091"/>
                  </a:lnTo>
                  <a:close/>
                </a:path>
                <a:path w="2618740" h="431164">
                  <a:moveTo>
                    <a:pt x="1304019" y="90091"/>
                  </a:moveTo>
                  <a:lnTo>
                    <a:pt x="1227704" y="90091"/>
                  </a:lnTo>
                  <a:lnTo>
                    <a:pt x="1230150" y="85390"/>
                  </a:lnTo>
                  <a:lnTo>
                    <a:pt x="1229000" y="84792"/>
                  </a:lnTo>
                  <a:lnTo>
                    <a:pt x="1304019" y="84792"/>
                  </a:lnTo>
                  <a:lnTo>
                    <a:pt x="1304019" y="90091"/>
                  </a:lnTo>
                  <a:close/>
                </a:path>
                <a:path w="2618740" h="431164">
                  <a:moveTo>
                    <a:pt x="1402201" y="132487"/>
                  </a:moveTo>
                  <a:lnTo>
                    <a:pt x="1390717" y="132487"/>
                  </a:lnTo>
                  <a:lnTo>
                    <a:pt x="1393163" y="127786"/>
                  </a:lnTo>
                  <a:lnTo>
                    <a:pt x="1390717" y="126514"/>
                  </a:lnTo>
                  <a:lnTo>
                    <a:pt x="1443205" y="99212"/>
                  </a:lnTo>
                  <a:lnTo>
                    <a:pt x="1448096" y="108615"/>
                  </a:lnTo>
                  <a:lnTo>
                    <a:pt x="1402201" y="132487"/>
                  </a:lnTo>
                  <a:close/>
                </a:path>
                <a:path w="2618740" h="431164">
                  <a:moveTo>
                    <a:pt x="1390717" y="138461"/>
                  </a:moveTo>
                  <a:lnTo>
                    <a:pt x="1372682" y="129080"/>
                  </a:lnTo>
                  <a:lnTo>
                    <a:pt x="1377573" y="119677"/>
                  </a:lnTo>
                  <a:lnTo>
                    <a:pt x="1390717" y="126514"/>
                  </a:lnTo>
                  <a:lnTo>
                    <a:pt x="1388272" y="127786"/>
                  </a:lnTo>
                  <a:lnTo>
                    <a:pt x="1390717" y="132487"/>
                  </a:lnTo>
                  <a:lnTo>
                    <a:pt x="1402201" y="132487"/>
                  </a:lnTo>
                  <a:lnTo>
                    <a:pt x="1390717" y="138461"/>
                  </a:lnTo>
                  <a:close/>
                </a:path>
                <a:path w="2618740" h="431164">
                  <a:moveTo>
                    <a:pt x="1390717" y="132487"/>
                  </a:moveTo>
                  <a:lnTo>
                    <a:pt x="1388272" y="127786"/>
                  </a:lnTo>
                  <a:lnTo>
                    <a:pt x="1390717" y="126514"/>
                  </a:lnTo>
                  <a:lnTo>
                    <a:pt x="1393163" y="127786"/>
                  </a:lnTo>
                  <a:lnTo>
                    <a:pt x="1390717" y="132487"/>
                  </a:lnTo>
                  <a:close/>
                </a:path>
                <a:path w="2618740" h="431164">
                  <a:moveTo>
                    <a:pt x="1518624" y="71945"/>
                  </a:moveTo>
                  <a:lnTo>
                    <a:pt x="1513735" y="62540"/>
                  </a:lnTo>
                  <a:lnTo>
                    <a:pt x="1552488" y="42396"/>
                  </a:lnTo>
                  <a:lnTo>
                    <a:pt x="1590895" y="42396"/>
                  </a:lnTo>
                  <a:lnTo>
                    <a:pt x="1590895" y="47695"/>
                  </a:lnTo>
                  <a:lnTo>
                    <a:pt x="1553784" y="47695"/>
                  </a:lnTo>
                  <a:lnTo>
                    <a:pt x="1553784" y="52995"/>
                  </a:lnTo>
                  <a:lnTo>
                    <a:pt x="1555079" y="52995"/>
                  </a:lnTo>
                  <a:lnTo>
                    <a:pt x="1518624" y="71945"/>
                  </a:lnTo>
                  <a:close/>
                </a:path>
                <a:path w="2618740" h="431164">
                  <a:moveTo>
                    <a:pt x="1555079" y="52995"/>
                  </a:moveTo>
                  <a:lnTo>
                    <a:pt x="1553784" y="52995"/>
                  </a:lnTo>
                  <a:lnTo>
                    <a:pt x="1553784" y="47695"/>
                  </a:lnTo>
                  <a:lnTo>
                    <a:pt x="1556228" y="52397"/>
                  </a:lnTo>
                  <a:lnTo>
                    <a:pt x="1555079" y="52995"/>
                  </a:lnTo>
                  <a:close/>
                </a:path>
                <a:path w="2618740" h="431164">
                  <a:moveTo>
                    <a:pt x="1590895" y="52995"/>
                  </a:moveTo>
                  <a:lnTo>
                    <a:pt x="1555079" y="52995"/>
                  </a:lnTo>
                  <a:lnTo>
                    <a:pt x="1556228" y="52397"/>
                  </a:lnTo>
                  <a:lnTo>
                    <a:pt x="1553784" y="47695"/>
                  </a:lnTo>
                  <a:lnTo>
                    <a:pt x="1590895" y="47695"/>
                  </a:lnTo>
                  <a:lnTo>
                    <a:pt x="1590895" y="52995"/>
                  </a:lnTo>
                  <a:close/>
                </a:path>
                <a:path w="2618740" h="431164">
                  <a:moveTo>
                    <a:pt x="1749881" y="52995"/>
                  </a:moveTo>
                  <a:lnTo>
                    <a:pt x="1670388" y="52995"/>
                  </a:lnTo>
                  <a:lnTo>
                    <a:pt x="1670388" y="42396"/>
                  </a:lnTo>
                  <a:lnTo>
                    <a:pt x="1749881" y="42396"/>
                  </a:lnTo>
                  <a:lnTo>
                    <a:pt x="1749881" y="52995"/>
                  </a:lnTo>
                  <a:close/>
                </a:path>
                <a:path w="2618740" h="431164">
                  <a:moveTo>
                    <a:pt x="1908866" y="52995"/>
                  </a:moveTo>
                  <a:lnTo>
                    <a:pt x="1829373" y="52995"/>
                  </a:lnTo>
                  <a:lnTo>
                    <a:pt x="1829373" y="42396"/>
                  </a:lnTo>
                  <a:lnTo>
                    <a:pt x="1908866" y="42396"/>
                  </a:lnTo>
                  <a:lnTo>
                    <a:pt x="1908866" y="52995"/>
                  </a:lnTo>
                  <a:close/>
                </a:path>
                <a:path w="2618740" h="431164">
                  <a:moveTo>
                    <a:pt x="1987755" y="39925"/>
                  </a:moveTo>
                  <a:lnTo>
                    <a:pt x="1982867" y="30520"/>
                  </a:lnTo>
                  <a:lnTo>
                    <a:pt x="2041581" y="0"/>
                  </a:lnTo>
                  <a:lnTo>
                    <a:pt x="2057491" y="0"/>
                  </a:lnTo>
                  <a:lnTo>
                    <a:pt x="2057491" y="5299"/>
                  </a:lnTo>
                  <a:lnTo>
                    <a:pt x="2042876" y="5299"/>
                  </a:lnTo>
                  <a:lnTo>
                    <a:pt x="2042876" y="10599"/>
                  </a:lnTo>
                  <a:lnTo>
                    <a:pt x="2044171" y="10599"/>
                  </a:lnTo>
                  <a:lnTo>
                    <a:pt x="1987755" y="39925"/>
                  </a:lnTo>
                  <a:close/>
                </a:path>
                <a:path w="2618740" h="431164">
                  <a:moveTo>
                    <a:pt x="2044171" y="10599"/>
                  </a:moveTo>
                  <a:lnTo>
                    <a:pt x="2042876" y="10599"/>
                  </a:lnTo>
                  <a:lnTo>
                    <a:pt x="2042876" y="5299"/>
                  </a:lnTo>
                  <a:lnTo>
                    <a:pt x="2045320" y="10001"/>
                  </a:lnTo>
                  <a:lnTo>
                    <a:pt x="2044171" y="10599"/>
                  </a:lnTo>
                  <a:close/>
                </a:path>
                <a:path w="2618740" h="431164">
                  <a:moveTo>
                    <a:pt x="2057491" y="10599"/>
                  </a:moveTo>
                  <a:lnTo>
                    <a:pt x="2044171" y="10599"/>
                  </a:lnTo>
                  <a:lnTo>
                    <a:pt x="2045320" y="10001"/>
                  </a:lnTo>
                  <a:lnTo>
                    <a:pt x="2042876" y="5299"/>
                  </a:lnTo>
                  <a:lnTo>
                    <a:pt x="2057491" y="5299"/>
                  </a:lnTo>
                  <a:lnTo>
                    <a:pt x="2057491" y="10599"/>
                  </a:lnTo>
                  <a:close/>
                </a:path>
                <a:path w="2618740" h="431164">
                  <a:moveTo>
                    <a:pt x="2203639" y="52498"/>
                  </a:moveTo>
                  <a:lnTo>
                    <a:pt x="2133116" y="15815"/>
                  </a:lnTo>
                  <a:lnTo>
                    <a:pt x="2138007" y="6412"/>
                  </a:lnTo>
                  <a:lnTo>
                    <a:pt x="2208335" y="42994"/>
                  </a:lnTo>
                  <a:lnTo>
                    <a:pt x="2208583" y="42994"/>
                  </a:lnTo>
                  <a:lnTo>
                    <a:pt x="2203639" y="52498"/>
                  </a:lnTo>
                  <a:close/>
                </a:path>
                <a:path w="2618740" h="431164">
                  <a:moveTo>
                    <a:pt x="2294747" y="90091"/>
                  </a:moveTo>
                  <a:lnTo>
                    <a:pt x="2287396" y="90091"/>
                  </a:lnTo>
                  <a:lnTo>
                    <a:pt x="2289841" y="85390"/>
                  </a:lnTo>
                  <a:lnTo>
                    <a:pt x="2286323" y="83560"/>
                  </a:lnTo>
                  <a:lnTo>
                    <a:pt x="2330236" y="37877"/>
                  </a:lnTo>
                  <a:lnTo>
                    <a:pt x="2337878" y="45222"/>
                  </a:lnTo>
                  <a:lnTo>
                    <a:pt x="2294747" y="90091"/>
                  </a:lnTo>
                  <a:close/>
                </a:path>
                <a:path w="2618740" h="431164">
                  <a:moveTo>
                    <a:pt x="2288469" y="96623"/>
                  </a:moveTo>
                  <a:lnTo>
                    <a:pt x="2274162" y="89181"/>
                  </a:lnTo>
                  <a:lnTo>
                    <a:pt x="2279053" y="79778"/>
                  </a:lnTo>
                  <a:lnTo>
                    <a:pt x="2286323" y="83560"/>
                  </a:lnTo>
                  <a:lnTo>
                    <a:pt x="2283575" y="86419"/>
                  </a:lnTo>
                  <a:lnTo>
                    <a:pt x="2287396" y="90091"/>
                  </a:lnTo>
                  <a:lnTo>
                    <a:pt x="2294747" y="90091"/>
                  </a:lnTo>
                  <a:lnTo>
                    <a:pt x="2288469" y="96623"/>
                  </a:lnTo>
                  <a:close/>
                </a:path>
                <a:path w="2618740" h="431164">
                  <a:moveTo>
                    <a:pt x="2287396" y="90091"/>
                  </a:moveTo>
                  <a:lnTo>
                    <a:pt x="2283575" y="86419"/>
                  </a:lnTo>
                  <a:lnTo>
                    <a:pt x="2286323" y="83560"/>
                  </a:lnTo>
                  <a:lnTo>
                    <a:pt x="2289841" y="85390"/>
                  </a:lnTo>
                  <a:lnTo>
                    <a:pt x="2287396" y="90091"/>
                  </a:lnTo>
                  <a:close/>
                </a:path>
                <a:path w="2618740" h="431164">
                  <a:moveTo>
                    <a:pt x="2440427" y="87328"/>
                  </a:moveTo>
                  <a:lnTo>
                    <a:pt x="2385329" y="30028"/>
                  </a:lnTo>
                  <a:lnTo>
                    <a:pt x="2392969" y="22682"/>
                  </a:lnTo>
                  <a:lnTo>
                    <a:pt x="2448067" y="79982"/>
                  </a:lnTo>
                  <a:lnTo>
                    <a:pt x="2440427" y="87328"/>
                  </a:lnTo>
                  <a:close/>
                </a:path>
                <a:path w="2618740" h="431164">
                  <a:moveTo>
                    <a:pt x="2533439" y="184058"/>
                  </a:moveTo>
                  <a:lnTo>
                    <a:pt x="2495525" y="144629"/>
                  </a:lnTo>
                  <a:lnTo>
                    <a:pt x="2503165" y="137282"/>
                  </a:lnTo>
                  <a:lnTo>
                    <a:pt x="2530499" y="165709"/>
                  </a:lnTo>
                  <a:lnTo>
                    <a:pt x="2527192" y="172588"/>
                  </a:lnTo>
                  <a:lnTo>
                    <a:pt x="2531969" y="174884"/>
                  </a:lnTo>
                  <a:lnTo>
                    <a:pt x="2537848" y="174884"/>
                  </a:lnTo>
                  <a:lnTo>
                    <a:pt x="2533439" y="184058"/>
                  </a:lnTo>
                  <a:close/>
                </a:path>
                <a:path w="2618740" h="431164">
                  <a:moveTo>
                    <a:pt x="2537848" y="174884"/>
                  </a:moveTo>
                  <a:lnTo>
                    <a:pt x="2531969" y="174884"/>
                  </a:lnTo>
                  <a:lnTo>
                    <a:pt x="2535789" y="171210"/>
                  </a:lnTo>
                  <a:lnTo>
                    <a:pt x="2530499" y="165709"/>
                  </a:lnTo>
                  <a:lnTo>
                    <a:pt x="2541238" y="143364"/>
                  </a:lnTo>
                  <a:lnTo>
                    <a:pt x="2550791" y="147955"/>
                  </a:lnTo>
                  <a:lnTo>
                    <a:pt x="2537848" y="174884"/>
                  </a:lnTo>
                  <a:close/>
                </a:path>
                <a:path w="2618740" h="431164">
                  <a:moveTo>
                    <a:pt x="2531969" y="174884"/>
                  </a:moveTo>
                  <a:lnTo>
                    <a:pt x="2527192" y="172588"/>
                  </a:lnTo>
                  <a:lnTo>
                    <a:pt x="2530499" y="165709"/>
                  </a:lnTo>
                  <a:lnTo>
                    <a:pt x="2535789" y="171210"/>
                  </a:lnTo>
                  <a:lnTo>
                    <a:pt x="2531969" y="174884"/>
                  </a:lnTo>
                  <a:close/>
                </a:path>
                <a:path w="2618740" h="431164">
                  <a:moveTo>
                    <a:pt x="2585226" y="76308"/>
                  </a:moveTo>
                  <a:lnTo>
                    <a:pt x="2575673" y="71717"/>
                  </a:lnTo>
                  <a:lnTo>
                    <a:pt x="2608699" y="3003"/>
                  </a:lnTo>
                  <a:lnTo>
                    <a:pt x="2618252" y="7595"/>
                  </a:lnTo>
                  <a:lnTo>
                    <a:pt x="2585226" y="76308"/>
                  </a:lnTo>
                  <a:close/>
                </a:path>
              </a:pathLst>
            </a:custGeom>
            <a:solidFill>
              <a:srgbClr val="AB62FA"/>
            </a:solidFill>
          </p:spPr>
          <p:txBody>
            <a:bodyPr wrap="square" lIns="0" tIns="0" rIns="0" bIns="0" rtlCol="0"/>
            <a:lstStyle/>
            <a:p>
              <a:endParaRPr/>
            </a:p>
          </p:txBody>
        </p:sp>
        <p:sp>
          <p:nvSpPr>
            <p:cNvPr id="10" name="object 10"/>
            <p:cNvSpPr/>
            <p:nvPr/>
          </p:nvSpPr>
          <p:spPr>
            <a:xfrm>
              <a:off x="680097" y="1368808"/>
              <a:ext cx="2616200" cy="179705"/>
            </a:xfrm>
            <a:custGeom>
              <a:avLst/>
              <a:gdLst/>
              <a:ahLst/>
              <a:cxnLst/>
              <a:rect l="l" t="t" r="r" b="b"/>
              <a:pathLst>
                <a:path w="2616200" h="179705">
                  <a:moveTo>
                    <a:pt x="7641" y="179230"/>
                  </a:moveTo>
                  <a:lnTo>
                    <a:pt x="0" y="171885"/>
                  </a:lnTo>
                  <a:lnTo>
                    <a:pt x="33053" y="137499"/>
                  </a:lnTo>
                  <a:lnTo>
                    <a:pt x="40694" y="144844"/>
                  </a:lnTo>
                  <a:lnTo>
                    <a:pt x="7641" y="179230"/>
                  </a:lnTo>
                  <a:close/>
                </a:path>
                <a:path w="2616200" h="179705">
                  <a:moveTo>
                    <a:pt x="51712" y="133383"/>
                  </a:moveTo>
                  <a:lnTo>
                    <a:pt x="44070" y="126037"/>
                  </a:lnTo>
                  <a:lnTo>
                    <a:pt x="55088" y="114576"/>
                  </a:lnTo>
                  <a:lnTo>
                    <a:pt x="62729" y="121921"/>
                  </a:lnTo>
                  <a:lnTo>
                    <a:pt x="51712" y="133383"/>
                  </a:lnTo>
                  <a:close/>
                </a:path>
                <a:path w="2616200" h="179705">
                  <a:moveTo>
                    <a:pt x="73747" y="110459"/>
                  </a:moveTo>
                  <a:lnTo>
                    <a:pt x="66106" y="103114"/>
                  </a:lnTo>
                  <a:lnTo>
                    <a:pt x="84254" y="84234"/>
                  </a:lnTo>
                  <a:lnTo>
                    <a:pt x="96811" y="90765"/>
                  </a:lnTo>
                  <a:lnTo>
                    <a:pt x="85327" y="90765"/>
                  </a:lnTo>
                  <a:lnTo>
                    <a:pt x="82881" y="95467"/>
                  </a:lnTo>
                  <a:lnTo>
                    <a:pt x="86399" y="97297"/>
                  </a:lnTo>
                  <a:lnTo>
                    <a:pt x="73747" y="110459"/>
                  </a:lnTo>
                  <a:close/>
                </a:path>
                <a:path w="2616200" h="179705">
                  <a:moveTo>
                    <a:pt x="86399" y="97297"/>
                  </a:moveTo>
                  <a:lnTo>
                    <a:pt x="82881" y="95467"/>
                  </a:lnTo>
                  <a:lnTo>
                    <a:pt x="85327" y="90765"/>
                  </a:lnTo>
                  <a:lnTo>
                    <a:pt x="89147" y="94438"/>
                  </a:lnTo>
                  <a:lnTo>
                    <a:pt x="86399" y="97297"/>
                  </a:lnTo>
                  <a:close/>
                </a:path>
                <a:path w="2616200" h="179705">
                  <a:moveTo>
                    <a:pt x="105480" y="107222"/>
                  </a:moveTo>
                  <a:lnTo>
                    <a:pt x="86399" y="97297"/>
                  </a:lnTo>
                  <a:lnTo>
                    <a:pt x="89147" y="94438"/>
                  </a:lnTo>
                  <a:lnTo>
                    <a:pt x="85327" y="90765"/>
                  </a:lnTo>
                  <a:lnTo>
                    <a:pt x="96811" y="90765"/>
                  </a:lnTo>
                  <a:lnTo>
                    <a:pt x="110371" y="97818"/>
                  </a:lnTo>
                  <a:lnTo>
                    <a:pt x="105480" y="107222"/>
                  </a:lnTo>
                  <a:close/>
                </a:path>
                <a:path w="2616200" h="179705">
                  <a:moveTo>
                    <a:pt x="133689" y="121895"/>
                  </a:moveTo>
                  <a:lnTo>
                    <a:pt x="119584" y="114558"/>
                  </a:lnTo>
                  <a:lnTo>
                    <a:pt x="124475" y="105155"/>
                  </a:lnTo>
                  <a:lnTo>
                    <a:pt x="138580" y="112492"/>
                  </a:lnTo>
                  <a:lnTo>
                    <a:pt x="133689" y="121895"/>
                  </a:lnTo>
                  <a:close/>
                </a:path>
                <a:path w="2616200" h="179705">
                  <a:moveTo>
                    <a:pt x="178320" y="133161"/>
                  </a:moveTo>
                  <a:lnTo>
                    <a:pt x="166833" y="133161"/>
                  </a:lnTo>
                  <a:lnTo>
                    <a:pt x="169278" y="128459"/>
                  </a:lnTo>
                  <a:lnTo>
                    <a:pt x="166834" y="127188"/>
                  </a:lnTo>
                  <a:lnTo>
                    <a:pt x="190110" y="115085"/>
                  </a:lnTo>
                  <a:lnTo>
                    <a:pt x="194999" y="124489"/>
                  </a:lnTo>
                  <a:lnTo>
                    <a:pt x="178320" y="133161"/>
                  </a:lnTo>
                  <a:close/>
                </a:path>
                <a:path w="2616200" h="179705">
                  <a:moveTo>
                    <a:pt x="166833" y="139135"/>
                  </a:moveTo>
                  <a:lnTo>
                    <a:pt x="147794" y="129231"/>
                  </a:lnTo>
                  <a:lnTo>
                    <a:pt x="152685" y="119828"/>
                  </a:lnTo>
                  <a:lnTo>
                    <a:pt x="166834" y="127188"/>
                  </a:lnTo>
                  <a:lnTo>
                    <a:pt x="164388" y="128459"/>
                  </a:lnTo>
                  <a:lnTo>
                    <a:pt x="166833" y="133161"/>
                  </a:lnTo>
                  <a:lnTo>
                    <a:pt x="178320" y="133161"/>
                  </a:lnTo>
                  <a:lnTo>
                    <a:pt x="166833" y="139135"/>
                  </a:lnTo>
                  <a:close/>
                </a:path>
                <a:path w="2616200" h="179705">
                  <a:moveTo>
                    <a:pt x="166833" y="133161"/>
                  </a:moveTo>
                  <a:lnTo>
                    <a:pt x="164388" y="128459"/>
                  </a:lnTo>
                  <a:lnTo>
                    <a:pt x="166834" y="127188"/>
                  </a:lnTo>
                  <a:lnTo>
                    <a:pt x="169278" y="128459"/>
                  </a:lnTo>
                  <a:lnTo>
                    <a:pt x="166833" y="133161"/>
                  </a:lnTo>
                  <a:close/>
                </a:path>
                <a:path w="2616200" h="179705">
                  <a:moveTo>
                    <a:pt x="209105" y="117154"/>
                  </a:moveTo>
                  <a:lnTo>
                    <a:pt x="204215" y="107750"/>
                  </a:lnTo>
                  <a:lnTo>
                    <a:pt x="218321" y="100415"/>
                  </a:lnTo>
                  <a:lnTo>
                    <a:pt x="223211" y="109819"/>
                  </a:lnTo>
                  <a:lnTo>
                    <a:pt x="209105" y="117154"/>
                  </a:lnTo>
                  <a:close/>
                </a:path>
                <a:path w="2616200" h="179705">
                  <a:moveTo>
                    <a:pt x="237316" y="102484"/>
                  </a:moveTo>
                  <a:lnTo>
                    <a:pt x="232426" y="93081"/>
                  </a:lnTo>
                  <a:lnTo>
                    <a:pt x="274743" y="71077"/>
                  </a:lnTo>
                  <a:lnTo>
                    <a:pt x="279633" y="80480"/>
                  </a:lnTo>
                  <a:lnTo>
                    <a:pt x="237316" y="102484"/>
                  </a:lnTo>
                  <a:close/>
                </a:path>
                <a:path w="2616200" h="179705">
                  <a:moveTo>
                    <a:pt x="293738" y="73146"/>
                  </a:moveTo>
                  <a:lnTo>
                    <a:pt x="288848" y="63742"/>
                  </a:lnTo>
                  <a:lnTo>
                    <a:pt x="302954" y="56407"/>
                  </a:lnTo>
                  <a:lnTo>
                    <a:pt x="307844" y="65811"/>
                  </a:lnTo>
                  <a:lnTo>
                    <a:pt x="293738" y="73146"/>
                  </a:lnTo>
                  <a:close/>
                </a:path>
                <a:path w="2616200" h="179705">
                  <a:moveTo>
                    <a:pt x="321949" y="58476"/>
                  </a:moveTo>
                  <a:lnTo>
                    <a:pt x="317060" y="49073"/>
                  </a:lnTo>
                  <a:lnTo>
                    <a:pt x="329900" y="42396"/>
                  </a:lnTo>
                  <a:lnTo>
                    <a:pt x="341384" y="48369"/>
                  </a:lnTo>
                  <a:lnTo>
                    <a:pt x="329900" y="48369"/>
                  </a:lnTo>
                  <a:lnTo>
                    <a:pt x="327454" y="53071"/>
                  </a:lnTo>
                  <a:lnTo>
                    <a:pt x="329899" y="54342"/>
                  </a:lnTo>
                  <a:lnTo>
                    <a:pt x="321949" y="58476"/>
                  </a:lnTo>
                  <a:close/>
                </a:path>
                <a:path w="2616200" h="179705">
                  <a:moveTo>
                    <a:pt x="329899" y="54342"/>
                  </a:moveTo>
                  <a:lnTo>
                    <a:pt x="327454" y="53071"/>
                  </a:lnTo>
                  <a:lnTo>
                    <a:pt x="329900" y="48369"/>
                  </a:lnTo>
                  <a:lnTo>
                    <a:pt x="332344" y="53071"/>
                  </a:lnTo>
                  <a:lnTo>
                    <a:pt x="329899" y="54342"/>
                  </a:lnTo>
                  <a:close/>
                </a:path>
                <a:path w="2616200" h="179705">
                  <a:moveTo>
                    <a:pt x="359373" y="69674"/>
                  </a:moveTo>
                  <a:lnTo>
                    <a:pt x="329899" y="54342"/>
                  </a:lnTo>
                  <a:lnTo>
                    <a:pt x="332344" y="53071"/>
                  </a:lnTo>
                  <a:lnTo>
                    <a:pt x="329900" y="48369"/>
                  </a:lnTo>
                  <a:lnTo>
                    <a:pt x="341384" y="48369"/>
                  </a:lnTo>
                  <a:lnTo>
                    <a:pt x="364264" y="60271"/>
                  </a:lnTo>
                  <a:lnTo>
                    <a:pt x="359373" y="69674"/>
                  </a:lnTo>
                  <a:close/>
                </a:path>
                <a:path w="2616200" h="179705">
                  <a:moveTo>
                    <a:pt x="387582" y="84347"/>
                  </a:moveTo>
                  <a:lnTo>
                    <a:pt x="373478" y="77010"/>
                  </a:lnTo>
                  <a:lnTo>
                    <a:pt x="378369" y="67607"/>
                  </a:lnTo>
                  <a:lnTo>
                    <a:pt x="392474" y="74944"/>
                  </a:lnTo>
                  <a:lnTo>
                    <a:pt x="387582" y="84347"/>
                  </a:lnTo>
                  <a:close/>
                </a:path>
                <a:path w="2616200" h="179705">
                  <a:moveTo>
                    <a:pt x="422890" y="90765"/>
                  </a:moveTo>
                  <a:lnTo>
                    <a:pt x="411406" y="90765"/>
                  </a:lnTo>
                  <a:lnTo>
                    <a:pt x="413852" y="86064"/>
                  </a:lnTo>
                  <a:lnTo>
                    <a:pt x="411406" y="84792"/>
                  </a:lnTo>
                  <a:lnTo>
                    <a:pt x="444001" y="67837"/>
                  </a:lnTo>
                  <a:lnTo>
                    <a:pt x="448892" y="77240"/>
                  </a:lnTo>
                  <a:lnTo>
                    <a:pt x="422890" y="90765"/>
                  </a:lnTo>
                  <a:close/>
                </a:path>
                <a:path w="2616200" h="179705">
                  <a:moveTo>
                    <a:pt x="411406" y="96739"/>
                  </a:moveTo>
                  <a:lnTo>
                    <a:pt x="401687" y="91683"/>
                  </a:lnTo>
                  <a:lnTo>
                    <a:pt x="406578" y="82280"/>
                  </a:lnTo>
                  <a:lnTo>
                    <a:pt x="411406" y="84792"/>
                  </a:lnTo>
                  <a:lnTo>
                    <a:pt x="408961" y="86064"/>
                  </a:lnTo>
                  <a:lnTo>
                    <a:pt x="411406" y="90765"/>
                  </a:lnTo>
                  <a:lnTo>
                    <a:pt x="422890" y="90765"/>
                  </a:lnTo>
                  <a:lnTo>
                    <a:pt x="411406" y="96739"/>
                  </a:lnTo>
                  <a:close/>
                </a:path>
                <a:path w="2616200" h="179705">
                  <a:moveTo>
                    <a:pt x="411406" y="90765"/>
                  </a:moveTo>
                  <a:lnTo>
                    <a:pt x="408961" y="86064"/>
                  </a:lnTo>
                  <a:lnTo>
                    <a:pt x="411406" y="84792"/>
                  </a:lnTo>
                  <a:lnTo>
                    <a:pt x="413852" y="86064"/>
                  </a:lnTo>
                  <a:lnTo>
                    <a:pt x="411406" y="90765"/>
                  </a:lnTo>
                  <a:close/>
                </a:path>
                <a:path w="2616200" h="179705">
                  <a:moveTo>
                    <a:pt x="462996" y="69904"/>
                  </a:moveTo>
                  <a:lnTo>
                    <a:pt x="458105" y="60501"/>
                  </a:lnTo>
                  <a:lnTo>
                    <a:pt x="472210" y="53164"/>
                  </a:lnTo>
                  <a:lnTo>
                    <a:pt x="477101" y="62567"/>
                  </a:lnTo>
                  <a:lnTo>
                    <a:pt x="462996" y="69904"/>
                  </a:lnTo>
                  <a:close/>
                </a:path>
                <a:path w="2616200" h="179705">
                  <a:moveTo>
                    <a:pt x="491205" y="55231"/>
                  </a:moveTo>
                  <a:lnTo>
                    <a:pt x="486314" y="45828"/>
                  </a:lnTo>
                  <a:lnTo>
                    <a:pt x="492913" y="42395"/>
                  </a:lnTo>
                  <a:lnTo>
                    <a:pt x="504397" y="48369"/>
                  </a:lnTo>
                  <a:lnTo>
                    <a:pt x="492913" y="48369"/>
                  </a:lnTo>
                  <a:lnTo>
                    <a:pt x="490467" y="53071"/>
                  </a:lnTo>
                  <a:lnTo>
                    <a:pt x="492913" y="54343"/>
                  </a:lnTo>
                  <a:lnTo>
                    <a:pt x="491205" y="55231"/>
                  </a:lnTo>
                  <a:close/>
                </a:path>
                <a:path w="2616200" h="179705">
                  <a:moveTo>
                    <a:pt x="492913" y="54343"/>
                  </a:moveTo>
                  <a:lnTo>
                    <a:pt x="490467" y="53071"/>
                  </a:lnTo>
                  <a:lnTo>
                    <a:pt x="492913" y="48369"/>
                  </a:lnTo>
                  <a:lnTo>
                    <a:pt x="495358" y="53071"/>
                  </a:lnTo>
                  <a:lnTo>
                    <a:pt x="492913" y="54343"/>
                  </a:lnTo>
                  <a:close/>
                </a:path>
                <a:path w="2616200" h="179705">
                  <a:moveTo>
                    <a:pt x="528628" y="72920"/>
                  </a:moveTo>
                  <a:lnTo>
                    <a:pt x="492913" y="54343"/>
                  </a:lnTo>
                  <a:lnTo>
                    <a:pt x="495358" y="53071"/>
                  </a:lnTo>
                  <a:lnTo>
                    <a:pt x="492913" y="48369"/>
                  </a:lnTo>
                  <a:lnTo>
                    <a:pt x="504397" y="48369"/>
                  </a:lnTo>
                  <a:lnTo>
                    <a:pt x="533519" y="63517"/>
                  </a:lnTo>
                  <a:lnTo>
                    <a:pt x="528628" y="72920"/>
                  </a:lnTo>
                  <a:close/>
                </a:path>
                <a:path w="2616200" h="179705">
                  <a:moveTo>
                    <a:pt x="556837" y="87593"/>
                  </a:moveTo>
                  <a:lnTo>
                    <a:pt x="542733" y="80257"/>
                  </a:lnTo>
                  <a:lnTo>
                    <a:pt x="547624" y="70854"/>
                  </a:lnTo>
                  <a:lnTo>
                    <a:pt x="561728" y="78190"/>
                  </a:lnTo>
                  <a:lnTo>
                    <a:pt x="556837" y="87593"/>
                  </a:lnTo>
                  <a:close/>
                </a:path>
                <a:path w="2616200" h="179705">
                  <a:moveTo>
                    <a:pt x="573764" y="89504"/>
                  </a:moveTo>
                  <a:lnTo>
                    <a:pt x="571975" y="86063"/>
                  </a:lnTo>
                  <a:lnTo>
                    <a:pt x="613262" y="64601"/>
                  </a:lnTo>
                  <a:lnTo>
                    <a:pt x="618151" y="74005"/>
                  </a:lnTo>
                  <a:lnTo>
                    <a:pt x="595987" y="85527"/>
                  </a:lnTo>
                  <a:lnTo>
                    <a:pt x="575833" y="85527"/>
                  </a:lnTo>
                  <a:lnTo>
                    <a:pt x="573764" y="89504"/>
                  </a:lnTo>
                  <a:close/>
                </a:path>
                <a:path w="2616200" h="179705">
                  <a:moveTo>
                    <a:pt x="574419" y="90765"/>
                  </a:moveTo>
                  <a:lnTo>
                    <a:pt x="573764" y="89504"/>
                  </a:lnTo>
                  <a:lnTo>
                    <a:pt x="575833" y="85527"/>
                  </a:lnTo>
                  <a:lnTo>
                    <a:pt x="576864" y="86063"/>
                  </a:lnTo>
                  <a:lnTo>
                    <a:pt x="574419" y="90765"/>
                  </a:lnTo>
                  <a:close/>
                </a:path>
                <a:path w="2616200" h="179705">
                  <a:moveTo>
                    <a:pt x="585909" y="90765"/>
                  </a:moveTo>
                  <a:lnTo>
                    <a:pt x="574419" y="90765"/>
                  </a:lnTo>
                  <a:lnTo>
                    <a:pt x="576864" y="86063"/>
                  </a:lnTo>
                  <a:lnTo>
                    <a:pt x="575833" y="85527"/>
                  </a:lnTo>
                  <a:lnTo>
                    <a:pt x="595987" y="85527"/>
                  </a:lnTo>
                  <a:lnTo>
                    <a:pt x="585909" y="90765"/>
                  </a:lnTo>
                  <a:close/>
                </a:path>
                <a:path w="2616200" h="179705">
                  <a:moveTo>
                    <a:pt x="574419" y="96738"/>
                  </a:moveTo>
                  <a:lnTo>
                    <a:pt x="570942" y="94930"/>
                  </a:lnTo>
                  <a:lnTo>
                    <a:pt x="573764" y="89504"/>
                  </a:lnTo>
                  <a:lnTo>
                    <a:pt x="574419" y="90765"/>
                  </a:lnTo>
                  <a:lnTo>
                    <a:pt x="585909" y="90765"/>
                  </a:lnTo>
                  <a:lnTo>
                    <a:pt x="574419" y="96738"/>
                  </a:lnTo>
                  <a:close/>
                </a:path>
                <a:path w="2616200" h="179705">
                  <a:moveTo>
                    <a:pt x="632258" y="66673"/>
                  </a:moveTo>
                  <a:lnTo>
                    <a:pt x="627369" y="57268"/>
                  </a:lnTo>
                  <a:lnTo>
                    <a:pt x="641476" y="49935"/>
                  </a:lnTo>
                  <a:lnTo>
                    <a:pt x="646364" y="59340"/>
                  </a:lnTo>
                  <a:lnTo>
                    <a:pt x="632258" y="66673"/>
                  </a:lnTo>
                  <a:close/>
                </a:path>
                <a:path w="2616200" h="179705">
                  <a:moveTo>
                    <a:pt x="705982" y="53669"/>
                  </a:moveTo>
                  <a:lnTo>
                    <a:pt x="658286" y="53669"/>
                  </a:lnTo>
                  <a:lnTo>
                    <a:pt x="658286" y="43070"/>
                  </a:lnTo>
                  <a:lnTo>
                    <a:pt x="705982" y="43070"/>
                  </a:lnTo>
                  <a:lnTo>
                    <a:pt x="705982" y="53669"/>
                  </a:lnTo>
                  <a:close/>
                </a:path>
                <a:path w="2616200" h="179705">
                  <a:moveTo>
                    <a:pt x="737779" y="53669"/>
                  </a:moveTo>
                  <a:lnTo>
                    <a:pt x="721881" y="53669"/>
                  </a:lnTo>
                  <a:lnTo>
                    <a:pt x="721881" y="43070"/>
                  </a:lnTo>
                  <a:lnTo>
                    <a:pt x="737779" y="43070"/>
                  </a:lnTo>
                  <a:lnTo>
                    <a:pt x="737779" y="53669"/>
                  </a:lnTo>
                  <a:close/>
                </a:path>
                <a:path w="2616200" h="179705">
                  <a:moveTo>
                    <a:pt x="801373" y="53669"/>
                  </a:moveTo>
                  <a:lnTo>
                    <a:pt x="753678" y="53669"/>
                  </a:lnTo>
                  <a:lnTo>
                    <a:pt x="753678" y="43070"/>
                  </a:lnTo>
                  <a:lnTo>
                    <a:pt x="801373" y="43070"/>
                  </a:lnTo>
                  <a:lnTo>
                    <a:pt x="801373" y="53669"/>
                  </a:lnTo>
                  <a:close/>
                </a:path>
                <a:path w="2616200" h="179705">
                  <a:moveTo>
                    <a:pt x="833171" y="53669"/>
                  </a:moveTo>
                  <a:lnTo>
                    <a:pt x="817272" y="53669"/>
                  </a:lnTo>
                  <a:lnTo>
                    <a:pt x="817272" y="43070"/>
                  </a:lnTo>
                  <a:lnTo>
                    <a:pt x="833171" y="43070"/>
                  </a:lnTo>
                  <a:lnTo>
                    <a:pt x="833171" y="53669"/>
                  </a:lnTo>
                  <a:close/>
                </a:path>
                <a:path w="2616200" h="179705">
                  <a:moveTo>
                    <a:pt x="896765" y="53669"/>
                  </a:moveTo>
                  <a:lnTo>
                    <a:pt x="849069" y="53669"/>
                  </a:lnTo>
                  <a:lnTo>
                    <a:pt x="849069" y="43070"/>
                  </a:lnTo>
                  <a:lnTo>
                    <a:pt x="896765" y="43070"/>
                  </a:lnTo>
                  <a:lnTo>
                    <a:pt x="896765" y="53669"/>
                  </a:lnTo>
                  <a:close/>
                </a:path>
                <a:path w="2616200" h="179705">
                  <a:moveTo>
                    <a:pt x="928562" y="53669"/>
                  </a:moveTo>
                  <a:lnTo>
                    <a:pt x="912663" y="53669"/>
                  </a:lnTo>
                  <a:lnTo>
                    <a:pt x="912663" y="43070"/>
                  </a:lnTo>
                  <a:lnTo>
                    <a:pt x="928562" y="43070"/>
                  </a:lnTo>
                  <a:lnTo>
                    <a:pt x="928562" y="53669"/>
                  </a:lnTo>
                  <a:close/>
                </a:path>
                <a:path w="2616200" h="179705">
                  <a:moveTo>
                    <a:pt x="982005" y="48369"/>
                  </a:moveTo>
                  <a:lnTo>
                    <a:pt x="979560" y="43668"/>
                  </a:lnTo>
                  <a:lnTo>
                    <a:pt x="988565" y="38983"/>
                  </a:lnTo>
                  <a:lnTo>
                    <a:pt x="990691" y="43070"/>
                  </a:lnTo>
                  <a:lnTo>
                    <a:pt x="982005" y="43070"/>
                  </a:lnTo>
                  <a:lnTo>
                    <a:pt x="982005" y="48369"/>
                  </a:lnTo>
                  <a:close/>
                </a:path>
                <a:path w="2616200" h="179705">
                  <a:moveTo>
                    <a:pt x="983301" y="53669"/>
                  </a:moveTo>
                  <a:lnTo>
                    <a:pt x="944460" y="53669"/>
                  </a:lnTo>
                  <a:lnTo>
                    <a:pt x="944460" y="43070"/>
                  </a:lnTo>
                  <a:lnTo>
                    <a:pt x="980710" y="43070"/>
                  </a:lnTo>
                  <a:lnTo>
                    <a:pt x="979560" y="43668"/>
                  </a:lnTo>
                  <a:lnTo>
                    <a:pt x="982005" y="48369"/>
                  </a:lnTo>
                  <a:lnTo>
                    <a:pt x="993490" y="48369"/>
                  </a:lnTo>
                  <a:lnTo>
                    <a:pt x="983301" y="53669"/>
                  </a:lnTo>
                  <a:close/>
                </a:path>
                <a:path w="2616200" h="179705">
                  <a:moveTo>
                    <a:pt x="993447" y="48369"/>
                  </a:moveTo>
                  <a:lnTo>
                    <a:pt x="982005" y="48369"/>
                  </a:lnTo>
                  <a:lnTo>
                    <a:pt x="982005" y="43070"/>
                  </a:lnTo>
                  <a:lnTo>
                    <a:pt x="990691" y="43070"/>
                  </a:lnTo>
                  <a:lnTo>
                    <a:pt x="993447" y="48369"/>
                  </a:lnTo>
                  <a:close/>
                </a:path>
                <a:path w="2616200" h="179705">
                  <a:moveTo>
                    <a:pt x="1007561" y="41050"/>
                  </a:moveTo>
                  <a:lnTo>
                    <a:pt x="1002670" y="31647"/>
                  </a:lnTo>
                  <a:lnTo>
                    <a:pt x="1016774" y="24310"/>
                  </a:lnTo>
                  <a:lnTo>
                    <a:pt x="1021665" y="33713"/>
                  </a:lnTo>
                  <a:lnTo>
                    <a:pt x="1007561" y="41050"/>
                  </a:lnTo>
                  <a:close/>
                </a:path>
                <a:path w="2616200" h="179705">
                  <a:moveTo>
                    <a:pt x="1035770" y="26377"/>
                  </a:moveTo>
                  <a:lnTo>
                    <a:pt x="1030879" y="16974"/>
                  </a:lnTo>
                  <a:lnTo>
                    <a:pt x="1062216" y="673"/>
                  </a:lnTo>
                  <a:lnTo>
                    <a:pt x="1077180" y="673"/>
                  </a:lnTo>
                  <a:lnTo>
                    <a:pt x="1077180" y="5973"/>
                  </a:lnTo>
                  <a:lnTo>
                    <a:pt x="1063512" y="5973"/>
                  </a:lnTo>
                  <a:lnTo>
                    <a:pt x="1063512" y="11272"/>
                  </a:lnTo>
                  <a:lnTo>
                    <a:pt x="1064808" y="11272"/>
                  </a:lnTo>
                  <a:lnTo>
                    <a:pt x="1035770" y="26377"/>
                  </a:lnTo>
                  <a:close/>
                </a:path>
                <a:path w="2616200" h="179705">
                  <a:moveTo>
                    <a:pt x="1064808" y="11272"/>
                  </a:moveTo>
                  <a:lnTo>
                    <a:pt x="1063512" y="11272"/>
                  </a:lnTo>
                  <a:lnTo>
                    <a:pt x="1063512" y="5973"/>
                  </a:lnTo>
                  <a:lnTo>
                    <a:pt x="1065957" y="10674"/>
                  </a:lnTo>
                  <a:lnTo>
                    <a:pt x="1064808" y="11272"/>
                  </a:lnTo>
                  <a:close/>
                </a:path>
                <a:path w="2616200" h="179705">
                  <a:moveTo>
                    <a:pt x="1077180" y="11272"/>
                  </a:moveTo>
                  <a:lnTo>
                    <a:pt x="1064808" y="11272"/>
                  </a:lnTo>
                  <a:lnTo>
                    <a:pt x="1065957" y="10674"/>
                  </a:lnTo>
                  <a:lnTo>
                    <a:pt x="1063512" y="5973"/>
                  </a:lnTo>
                  <a:lnTo>
                    <a:pt x="1077180" y="5973"/>
                  </a:lnTo>
                  <a:lnTo>
                    <a:pt x="1077180" y="11272"/>
                  </a:lnTo>
                  <a:close/>
                </a:path>
                <a:path w="2616200" h="179705">
                  <a:moveTo>
                    <a:pt x="1108978" y="11272"/>
                  </a:moveTo>
                  <a:lnTo>
                    <a:pt x="1093079" y="11272"/>
                  </a:lnTo>
                  <a:lnTo>
                    <a:pt x="1093079" y="673"/>
                  </a:lnTo>
                  <a:lnTo>
                    <a:pt x="1108978" y="673"/>
                  </a:lnTo>
                  <a:lnTo>
                    <a:pt x="1108978" y="11272"/>
                  </a:lnTo>
                  <a:close/>
                </a:path>
                <a:path w="2616200" h="179705">
                  <a:moveTo>
                    <a:pt x="1143776" y="11272"/>
                  </a:moveTo>
                  <a:lnTo>
                    <a:pt x="1124876" y="11272"/>
                  </a:lnTo>
                  <a:lnTo>
                    <a:pt x="1124876" y="673"/>
                  </a:lnTo>
                  <a:lnTo>
                    <a:pt x="1146367" y="673"/>
                  </a:lnTo>
                  <a:lnTo>
                    <a:pt x="1156556" y="5973"/>
                  </a:lnTo>
                  <a:lnTo>
                    <a:pt x="1145072" y="5973"/>
                  </a:lnTo>
                  <a:lnTo>
                    <a:pt x="1142626" y="10674"/>
                  </a:lnTo>
                  <a:lnTo>
                    <a:pt x="1143776" y="11272"/>
                  </a:lnTo>
                  <a:close/>
                </a:path>
                <a:path w="2616200" h="179705">
                  <a:moveTo>
                    <a:pt x="1167023" y="23365"/>
                  </a:moveTo>
                  <a:lnTo>
                    <a:pt x="1142626" y="10674"/>
                  </a:lnTo>
                  <a:lnTo>
                    <a:pt x="1145072" y="5973"/>
                  </a:lnTo>
                  <a:lnTo>
                    <a:pt x="1145072" y="11272"/>
                  </a:lnTo>
                  <a:lnTo>
                    <a:pt x="1166744" y="11272"/>
                  </a:lnTo>
                  <a:lnTo>
                    <a:pt x="1171914" y="13962"/>
                  </a:lnTo>
                  <a:lnTo>
                    <a:pt x="1167023" y="23365"/>
                  </a:lnTo>
                  <a:close/>
                </a:path>
                <a:path w="2616200" h="179705">
                  <a:moveTo>
                    <a:pt x="1166744" y="11272"/>
                  </a:moveTo>
                  <a:lnTo>
                    <a:pt x="1145072" y="11272"/>
                  </a:lnTo>
                  <a:lnTo>
                    <a:pt x="1145072" y="5973"/>
                  </a:lnTo>
                  <a:lnTo>
                    <a:pt x="1156556" y="5973"/>
                  </a:lnTo>
                  <a:lnTo>
                    <a:pt x="1166744" y="11272"/>
                  </a:lnTo>
                  <a:close/>
                </a:path>
                <a:path w="2616200" h="179705">
                  <a:moveTo>
                    <a:pt x="1195232" y="38038"/>
                  </a:moveTo>
                  <a:lnTo>
                    <a:pt x="1181128" y="30701"/>
                  </a:lnTo>
                  <a:lnTo>
                    <a:pt x="1186019" y="21298"/>
                  </a:lnTo>
                  <a:lnTo>
                    <a:pt x="1200123" y="28635"/>
                  </a:lnTo>
                  <a:lnTo>
                    <a:pt x="1195232" y="38038"/>
                  </a:lnTo>
                  <a:close/>
                </a:path>
                <a:path w="2616200" h="179705">
                  <a:moveTo>
                    <a:pt x="1257596" y="53669"/>
                  </a:moveTo>
                  <a:lnTo>
                    <a:pt x="1225282" y="53669"/>
                  </a:lnTo>
                  <a:lnTo>
                    <a:pt x="1209337" y="45374"/>
                  </a:lnTo>
                  <a:lnTo>
                    <a:pt x="1214228" y="35971"/>
                  </a:lnTo>
                  <a:lnTo>
                    <a:pt x="1227874" y="43070"/>
                  </a:lnTo>
                  <a:lnTo>
                    <a:pt x="1226578" y="43070"/>
                  </a:lnTo>
                  <a:lnTo>
                    <a:pt x="1226578" y="48369"/>
                  </a:lnTo>
                  <a:lnTo>
                    <a:pt x="1257596" y="48369"/>
                  </a:lnTo>
                  <a:lnTo>
                    <a:pt x="1257596" y="53669"/>
                  </a:lnTo>
                  <a:close/>
                </a:path>
                <a:path w="2616200" h="179705">
                  <a:moveTo>
                    <a:pt x="1226578" y="48369"/>
                  </a:moveTo>
                  <a:lnTo>
                    <a:pt x="1226578" y="43070"/>
                  </a:lnTo>
                  <a:lnTo>
                    <a:pt x="1227874" y="43070"/>
                  </a:lnTo>
                  <a:lnTo>
                    <a:pt x="1229024" y="43668"/>
                  </a:lnTo>
                  <a:lnTo>
                    <a:pt x="1226578" y="48369"/>
                  </a:lnTo>
                  <a:close/>
                </a:path>
                <a:path w="2616200" h="179705">
                  <a:moveTo>
                    <a:pt x="1257596" y="48369"/>
                  </a:moveTo>
                  <a:lnTo>
                    <a:pt x="1226578" y="48369"/>
                  </a:lnTo>
                  <a:lnTo>
                    <a:pt x="1229024" y="43668"/>
                  </a:lnTo>
                  <a:lnTo>
                    <a:pt x="1227874" y="43070"/>
                  </a:lnTo>
                  <a:lnTo>
                    <a:pt x="1257596" y="43070"/>
                  </a:lnTo>
                  <a:lnTo>
                    <a:pt x="1257596" y="48369"/>
                  </a:lnTo>
                  <a:close/>
                </a:path>
                <a:path w="2616200" h="179705">
                  <a:moveTo>
                    <a:pt x="1289393" y="53669"/>
                  </a:moveTo>
                  <a:lnTo>
                    <a:pt x="1273495" y="53669"/>
                  </a:lnTo>
                  <a:lnTo>
                    <a:pt x="1273495" y="43070"/>
                  </a:lnTo>
                  <a:lnTo>
                    <a:pt x="1289393" y="43070"/>
                  </a:lnTo>
                  <a:lnTo>
                    <a:pt x="1289393" y="53669"/>
                  </a:lnTo>
                  <a:close/>
                </a:path>
                <a:path w="2616200" h="179705">
                  <a:moveTo>
                    <a:pt x="1352987" y="53669"/>
                  </a:moveTo>
                  <a:lnTo>
                    <a:pt x="1305292" y="53669"/>
                  </a:lnTo>
                  <a:lnTo>
                    <a:pt x="1305292" y="43070"/>
                  </a:lnTo>
                  <a:lnTo>
                    <a:pt x="1352987" y="43070"/>
                  </a:lnTo>
                  <a:lnTo>
                    <a:pt x="1352987" y="53669"/>
                  </a:lnTo>
                  <a:close/>
                </a:path>
                <a:path w="2616200" h="179705">
                  <a:moveTo>
                    <a:pt x="1384784" y="53669"/>
                  </a:moveTo>
                  <a:lnTo>
                    <a:pt x="1368886" y="53669"/>
                  </a:lnTo>
                  <a:lnTo>
                    <a:pt x="1368886" y="43070"/>
                  </a:lnTo>
                  <a:lnTo>
                    <a:pt x="1384784" y="43070"/>
                  </a:lnTo>
                  <a:lnTo>
                    <a:pt x="1384784" y="53669"/>
                  </a:lnTo>
                  <a:close/>
                </a:path>
                <a:path w="2616200" h="179705">
                  <a:moveTo>
                    <a:pt x="1448379" y="53669"/>
                  </a:moveTo>
                  <a:lnTo>
                    <a:pt x="1400683" y="53669"/>
                  </a:lnTo>
                  <a:lnTo>
                    <a:pt x="1400683" y="43070"/>
                  </a:lnTo>
                  <a:lnTo>
                    <a:pt x="1448379" y="43070"/>
                  </a:lnTo>
                  <a:lnTo>
                    <a:pt x="1448379" y="53669"/>
                  </a:lnTo>
                  <a:close/>
                </a:path>
                <a:path w="2616200" h="179705">
                  <a:moveTo>
                    <a:pt x="1471098" y="48369"/>
                  </a:moveTo>
                  <a:lnTo>
                    <a:pt x="1468654" y="43667"/>
                  </a:lnTo>
                  <a:lnTo>
                    <a:pt x="1476708" y="39480"/>
                  </a:lnTo>
                  <a:lnTo>
                    <a:pt x="1478574" y="43070"/>
                  </a:lnTo>
                  <a:lnTo>
                    <a:pt x="1471098" y="43070"/>
                  </a:lnTo>
                  <a:lnTo>
                    <a:pt x="1471098" y="48369"/>
                  </a:lnTo>
                  <a:close/>
                </a:path>
                <a:path w="2616200" h="179705">
                  <a:moveTo>
                    <a:pt x="1472393" y="53669"/>
                  </a:moveTo>
                  <a:lnTo>
                    <a:pt x="1464277" y="53669"/>
                  </a:lnTo>
                  <a:lnTo>
                    <a:pt x="1464277" y="43070"/>
                  </a:lnTo>
                  <a:lnTo>
                    <a:pt x="1469803" y="43070"/>
                  </a:lnTo>
                  <a:lnTo>
                    <a:pt x="1468654" y="43667"/>
                  </a:lnTo>
                  <a:lnTo>
                    <a:pt x="1471098" y="48369"/>
                  </a:lnTo>
                  <a:lnTo>
                    <a:pt x="1481329" y="48369"/>
                  </a:lnTo>
                  <a:lnTo>
                    <a:pt x="1481597" y="48884"/>
                  </a:lnTo>
                  <a:lnTo>
                    <a:pt x="1472393" y="53669"/>
                  </a:lnTo>
                  <a:close/>
                </a:path>
                <a:path w="2616200" h="179705">
                  <a:moveTo>
                    <a:pt x="1481329" y="48369"/>
                  </a:moveTo>
                  <a:lnTo>
                    <a:pt x="1471098" y="48369"/>
                  </a:lnTo>
                  <a:lnTo>
                    <a:pt x="1471098" y="43070"/>
                  </a:lnTo>
                  <a:lnTo>
                    <a:pt x="1478574" y="43070"/>
                  </a:lnTo>
                  <a:lnTo>
                    <a:pt x="1481329" y="48369"/>
                  </a:lnTo>
                  <a:close/>
                </a:path>
                <a:path w="2616200" h="179705">
                  <a:moveTo>
                    <a:pt x="1495703" y="41551"/>
                  </a:moveTo>
                  <a:lnTo>
                    <a:pt x="1490815" y="32147"/>
                  </a:lnTo>
                  <a:lnTo>
                    <a:pt x="1533134" y="10149"/>
                  </a:lnTo>
                  <a:lnTo>
                    <a:pt x="1538023" y="19553"/>
                  </a:lnTo>
                  <a:lnTo>
                    <a:pt x="1495703" y="41551"/>
                  </a:lnTo>
                  <a:close/>
                </a:path>
                <a:path w="2616200" h="179705">
                  <a:moveTo>
                    <a:pt x="1552130" y="12220"/>
                  </a:moveTo>
                  <a:lnTo>
                    <a:pt x="1547241" y="2816"/>
                  </a:lnTo>
                  <a:lnTo>
                    <a:pt x="1551363" y="673"/>
                  </a:lnTo>
                  <a:lnTo>
                    <a:pt x="1565206" y="673"/>
                  </a:lnTo>
                  <a:lnTo>
                    <a:pt x="1565206" y="5973"/>
                  </a:lnTo>
                  <a:lnTo>
                    <a:pt x="1552658" y="5973"/>
                  </a:lnTo>
                  <a:lnTo>
                    <a:pt x="1552658" y="11272"/>
                  </a:lnTo>
                  <a:lnTo>
                    <a:pt x="1553953" y="11272"/>
                  </a:lnTo>
                  <a:lnTo>
                    <a:pt x="1552130" y="12220"/>
                  </a:lnTo>
                  <a:close/>
                </a:path>
                <a:path w="2616200" h="179705">
                  <a:moveTo>
                    <a:pt x="1553953" y="11272"/>
                  </a:moveTo>
                  <a:lnTo>
                    <a:pt x="1552658" y="11272"/>
                  </a:lnTo>
                  <a:lnTo>
                    <a:pt x="1552658" y="5973"/>
                  </a:lnTo>
                  <a:lnTo>
                    <a:pt x="1555102" y="10675"/>
                  </a:lnTo>
                  <a:lnTo>
                    <a:pt x="1553953" y="11272"/>
                  </a:lnTo>
                  <a:close/>
                </a:path>
                <a:path w="2616200" h="179705">
                  <a:moveTo>
                    <a:pt x="1565206" y="11272"/>
                  </a:moveTo>
                  <a:lnTo>
                    <a:pt x="1553953" y="11272"/>
                  </a:lnTo>
                  <a:lnTo>
                    <a:pt x="1555102" y="10675"/>
                  </a:lnTo>
                  <a:lnTo>
                    <a:pt x="1552658" y="5973"/>
                  </a:lnTo>
                  <a:lnTo>
                    <a:pt x="1565206" y="5973"/>
                  </a:lnTo>
                  <a:lnTo>
                    <a:pt x="1565206" y="11272"/>
                  </a:lnTo>
                  <a:close/>
                </a:path>
                <a:path w="2616200" h="179705">
                  <a:moveTo>
                    <a:pt x="1628800" y="11272"/>
                  </a:moveTo>
                  <a:lnTo>
                    <a:pt x="1581105" y="11272"/>
                  </a:lnTo>
                  <a:lnTo>
                    <a:pt x="1581105" y="673"/>
                  </a:lnTo>
                  <a:lnTo>
                    <a:pt x="1628800" y="673"/>
                  </a:lnTo>
                  <a:lnTo>
                    <a:pt x="1628800" y="11272"/>
                  </a:lnTo>
                  <a:close/>
                </a:path>
                <a:path w="2616200" h="179705">
                  <a:moveTo>
                    <a:pt x="1655169" y="22872"/>
                  </a:moveTo>
                  <a:lnTo>
                    <a:pt x="1641065" y="15536"/>
                  </a:lnTo>
                  <a:lnTo>
                    <a:pt x="1645956" y="6133"/>
                  </a:lnTo>
                  <a:lnTo>
                    <a:pt x="1660060" y="13469"/>
                  </a:lnTo>
                  <a:lnTo>
                    <a:pt x="1655169" y="22872"/>
                  </a:lnTo>
                  <a:close/>
                </a:path>
                <a:path w="2616200" h="179705">
                  <a:moveTo>
                    <a:pt x="1711588" y="52219"/>
                  </a:moveTo>
                  <a:lnTo>
                    <a:pt x="1669274" y="30209"/>
                  </a:lnTo>
                  <a:lnTo>
                    <a:pt x="1674165" y="20806"/>
                  </a:lnTo>
                  <a:lnTo>
                    <a:pt x="1716479" y="42816"/>
                  </a:lnTo>
                  <a:lnTo>
                    <a:pt x="1711588" y="52219"/>
                  </a:lnTo>
                  <a:close/>
                </a:path>
                <a:path w="2616200" h="179705">
                  <a:moveTo>
                    <a:pt x="1745622" y="53669"/>
                  </a:moveTo>
                  <a:lnTo>
                    <a:pt x="1729723" y="53669"/>
                  </a:lnTo>
                  <a:lnTo>
                    <a:pt x="1729723" y="43070"/>
                  </a:lnTo>
                  <a:lnTo>
                    <a:pt x="1745622" y="43070"/>
                  </a:lnTo>
                  <a:lnTo>
                    <a:pt x="1745622" y="53669"/>
                  </a:lnTo>
                  <a:close/>
                </a:path>
                <a:path w="2616200" h="179705">
                  <a:moveTo>
                    <a:pt x="1809216" y="53669"/>
                  </a:moveTo>
                  <a:lnTo>
                    <a:pt x="1761520" y="53669"/>
                  </a:lnTo>
                  <a:lnTo>
                    <a:pt x="1761520" y="43070"/>
                  </a:lnTo>
                  <a:lnTo>
                    <a:pt x="1809216" y="43070"/>
                  </a:lnTo>
                  <a:lnTo>
                    <a:pt x="1809216" y="53669"/>
                  </a:lnTo>
                  <a:close/>
                </a:path>
                <a:path w="2616200" h="179705">
                  <a:moveTo>
                    <a:pt x="1841013" y="53669"/>
                  </a:moveTo>
                  <a:lnTo>
                    <a:pt x="1825115" y="53669"/>
                  </a:lnTo>
                  <a:lnTo>
                    <a:pt x="1825115" y="43070"/>
                  </a:lnTo>
                  <a:lnTo>
                    <a:pt x="1841013" y="43070"/>
                  </a:lnTo>
                  <a:lnTo>
                    <a:pt x="1841013" y="53669"/>
                  </a:lnTo>
                  <a:close/>
                </a:path>
                <a:path w="2616200" h="179705">
                  <a:moveTo>
                    <a:pt x="1904607" y="53669"/>
                  </a:moveTo>
                  <a:lnTo>
                    <a:pt x="1856912" y="53669"/>
                  </a:lnTo>
                  <a:lnTo>
                    <a:pt x="1856912" y="43070"/>
                  </a:lnTo>
                  <a:lnTo>
                    <a:pt x="1904607" y="43070"/>
                  </a:lnTo>
                  <a:lnTo>
                    <a:pt x="1904607" y="53669"/>
                  </a:lnTo>
                  <a:close/>
                </a:path>
                <a:path w="2616200" h="179705">
                  <a:moveTo>
                    <a:pt x="1936405" y="53669"/>
                  </a:moveTo>
                  <a:lnTo>
                    <a:pt x="1920506" y="53669"/>
                  </a:lnTo>
                  <a:lnTo>
                    <a:pt x="1920506" y="43070"/>
                  </a:lnTo>
                  <a:lnTo>
                    <a:pt x="1936405" y="43070"/>
                  </a:lnTo>
                  <a:lnTo>
                    <a:pt x="1936405" y="53669"/>
                  </a:lnTo>
                  <a:close/>
                </a:path>
                <a:path w="2616200" h="179705">
                  <a:moveTo>
                    <a:pt x="1960191" y="48369"/>
                  </a:moveTo>
                  <a:lnTo>
                    <a:pt x="1957746" y="43667"/>
                  </a:lnTo>
                  <a:lnTo>
                    <a:pt x="1993068" y="25306"/>
                  </a:lnTo>
                  <a:lnTo>
                    <a:pt x="1997956" y="34711"/>
                  </a:lnTo>
                  <a:lnTo>
                    <a:pt x="1981876" y="43070"/>
                  </a:lnTo>
                  <a:lnTo>
                    <a:pt x="1960191" y="43070"/>
                  </a:lnTo>
                  <a:lnTo>
                    <a:pt x="1960191" y="48369"/>
                  </a:lnTo>
                  <a:close/>
                </a:path>
                <a:path w="2616200" h="179705">
                  <a:moveTo>
                    <a:pt x="1961486" y="53669"/>
                  </a:moveTo>
                  <a:lnTo>
                    <a:pt x="1952303" y="53669"/>
                  </a:lnTo>
                  <a:lnTo>
                    <a:pt x="1952303" y="43070"/>
                  </a:lnTo>
                  <a:lnTo>
                    <a:pt x="1958896" y="43070"/>
                  </a:lnTo>
                  <a:lnTo>
                    <a:pt x="1957746" y="43667"/>
                  </a:lnTo>
                  <a:lnTo>
                    <a:pt x="1960191" y="48369"/>
                  </a:lnTo>
                  <a:lnTo>
                    <a:pt x="1971681" y="48369"/>
                  </a:lnTo>
                  <a:lnTo>
                    <a:pt x="1961486" y="53669"/>
                  </a:lnTo>
                  <a:close/>
                </a:path>
                <a:path w="2616200" h="179705">
                  <a:moveTo>
                    <a:pt x="1971681" y="48369"/>
                  </a:moveTo>
                  <a:lnTo>
                    <a:pt x="1960191" y="48369"/>
                  </a:lnTo>
                  <a:lnTo>
                    <a:pt x="1960191" y="43070"/>
                  </a:lnTo>
                  <a:lnTo>
                    <a:pt x="1981876" y="43070"/>
                  </a:lnTo>
                  <a:lnTo>
                    <a:pt x="1971681" y="48369"/>
                  </a:lnTo>
                  <a:close/>
                </a:path>
                <a:path w="2616200" h="179705">
                  <a:moveTo>
                    <a:pt x="2012062" y="27378"/>
                  </a:moveTo>
                  <a:lnTo>
                    <a:pt x="2007174" y="17973"/>
                  </a:lnTo>
                  <a:lnTo>
                    <a:pt x="2021281" y="10641"/>
                  </a:lnTo>
                  <a:lnTo>
                    <a:pt x="2026169" y="20045"/>
                  </a:lnTo>
                  <a:lnTo>
                    <a:pt x="2012062" y="27378"/>
                  </a:lnTo>
                  <a:close/>
                </a:path>
                <a:path w="2616200" h="179705">
                  <a:moveTo>
                    <a:pt x="2040276" y="12712"/>
                  </a:moveTo>
                  <a:lnTo>
                    <a:pt x="2035387" y="3308"/>
                  </a:lnTo>
                  <a:lnTo>
                    <a:pt x="2040455" y="673"/>
                  </a:lnTo>
                  <a:lnTo>
                    <a:pt x="2085029" y="673"/>
                  </a:lnTo>
                  <a:lnTo>
                    <a:pt x="2085029" y="5973"/>
                  </a:lnTo>
                  <a:lnTo>
                    <a:pt x="2041750" y="5973"/>
                  </a:lnTo>
                  <a:lnTo>
                    <a:pt x="2041750" y="11272"/>
                  </a:lnTo>
                  <a:lnTo>
                    <a:pt x="2043045" y="11272"/>
                  </a:lnTo>
                  <a:lnTo>
                    <a:pt x="2040276" y="12712"/>
                  </a:lnTo>
                  <a:close/>
                </a:path>
                <a:path w="2616200" h="179705">
                  <a:moveTo>
                    <a:pt x="2043045" y="11272"/>
                  </a:moveTo>
                  <a:lnTo>
                    <a:pt x="2041750" y="11272"/>
                  </a:lnTo>
                  <a:lnTo>
                    <a:pt x="2041750" y="5973"/>
                  </a:lnTo>
                  <a:lnTo>
                    <a:pt x="2044194" y="10675"/>
                  </a:lnTo>
                  <a:lnTo>
                    <a:pt x="2043045" y="11272"/>
                  </a:lnTo>
                  <a:close/>
                </a:path>
                <a:path w="2616200" h="179705">
                  <a:moveTo>
                    <a:pt x="2085029" y="11272"/>
                  </a:moveTo>
                  <a:lnTo>
                    <a:pt x="2043045" y="11272"/>
                  </a:lnTo>
                  <a:lnTo>
                    <a:pt x="2044194" y="10675"/>
                  </a:lnTo>
                  <a:lnTo>
                    <a:pt x="2041750" y="5973"/>
                  </a:lnTo>
                  <a:lnTo>
                    <a:pt x="2085029" y="5973"/>
                  </a:lnTo>
                  <a:lnTo>
                    <a:pt x="2085029" y="11272"/>
                  </a:lnTo>
                  <a:close/>
                </a:path>
                <a:path w="2616200" h="179705">
                  <a:moveTo>
                    <a:pt x="2116826" y="11272"/>
                  </a:moveTo>
                  <a:lnTo>
                    <a:pt x="2100928" y="11272"/>
                  </a:lnTo>
                  <a:lnTo>
                    <a:pt x="2100928" y="673"/>
                  </a:lnTo>
                  <a:lnTo>
                    <a:pt x="2116826" y="673"/>
                  </a:lnTo>
                  <a:lnTo>
                    <a:pt x="2116826" y="11272"/>
                  </a:lnTo>
                  <a:close/>
                </a:path>
                <a:path w="2616200" h="179705">
                  <a:moveTo>
                    <a:pt x="2171525" y="37053"/>
                  </a:moveTo>
                  <a:lnTo>
                    <a:pt x="2129211" y="15044"/>
                  </a:lnTo>
                  <a:lnTo>
                    <a:pt x="2134102" y="5641"/>
                  </a:lnTo>
                  <a:lnTo>
                    <a:pt x="2176416" y="27650"/>
                  </a:lnTo>
                  <a:lnTo>
                    <a:pt x="2171525" y="37053"/>
                  </a:lnTo>
                  <a:close/>
                </a:path>
                <a:path w="2616200" h="179705">
                  <a:moveTo>
                    <a:pt x="2199734" y="51726"/>
                  </a:moveTo>
                  <a:lnTo>
                    <a:pt x="2185629" y="44390"/>
                  </a:lnTo>
                  <a:lnTo>
                    <a:pt x="2190520" y="34987"/>
                  </a:lnTo>
                  <a:lnTo>
                    <a:pt x="2204625" y="42323"/>
                  </a:lnTo>
                  <a:lnTo>
                    <a:pt x="2199734" y="51726"/>
                  </a:lnTo>
                  <a:close/>
                </a:path>
                <a:path w="2616200" h="179705">
                  <a:moveTo>
                    <a:pt x="2265445" y="53669"/>
                  </a:moveTo>
                  <a:lnTo>
                    <a:pt x="2217749" y="53669"/>
                  </a:lnTo>
                  <a:lnTo>
                    <a:pt x="2217749" y="43070"/>
                  </a:lnTo>
                  <a:lnTo>
                    <a:pt x="2265445" y="43070"/>
                  </a:lnTo>
                  <a:lnTo>
                    <a:pt x="2265445" y="53669"/>
                  </a:lnTo>
                  <a:close/>
                </a:path>
                <a:path w="2616200" h="179705">
                  <a:moveTo>
                    <a:pt x="2286270" y="48369"/>
                  </a:moveTo>
                  <a:lnTo>
                    <a:pt x="2283825" y="43668"/>
                  </a:lnTo>
                  <a:lnTo>
                    <a:pt x="2293559" y="38604"/>
                  </a:lnTo>
                  <a:lnTo>
                    <a:pt x="2295881" y="43070"/>
                  </a:lnTo>
                  <a:lnTo>
                    <a:pt x="2286270" y="43070"/>
                  </a:lnTo>
                  <a:lnTo>
                    <a:pt x="2286270" y="48369"/>
                  </a:lnTo>
                  <a:close/>
                </a:path>
                <a:path w="2616200" h="179705">
                  <a:moveTo>
                    <a:pt x="2287566" y="53669"/>
                  </a:moveTo>
                  <a:lnTo>
                    <a:pt x="2281344" y="53669"/>
                  </a:lnTo>
                  <a:lnTo>
                    <a:pt x="2281344" y="43070"/>
                  </a:lnTo>
                  <a:lnTo>
                    <a:pt x="2284974" y="43070"/>
                  </a:lnTo>
                  <a:lnTo>
                    <a:pt x="2283825" y="43668"/>
                  </a:lnTo>
                  <a:lnTo>
                    <a:pt x="2286270" y="48369"/>
                  </a:lnTo>
                  <a:lnTo>
                    <a:pt x="2297754" y="48369"/>
                  </a:lnTo>
                  <a:lnTo>
                    <a:pt x="2287566" y="53669"/>
                  </a:lnTo>
                  <a:close/>
                </a:path>
                <a:path w="2616200" h="179705">
                  <a:moveTo>
                    <a:pt x="2297754" y="48369"/>
                  </a:moveTo>
                  <a:lnTo>
                    <a:pt x="2286270" y="48369"/>
                  </a:lnTo>
                  <a:lnTo>
                    <a:pt x="2286270" y="43070"/>
                  </a:lnTo>
                  <a:lnTo>
                    <a:pt x="2295881" y="43070"/>
                  </a:lnTo>
                  <a:lnTo>
                    <a:pt x="2298450" y="48007"/>
                  </a:lnTo>
                  <a:lnTo>
                    <a:pt x="2297754" y="48369"/>
                  </a:lnTo>
                  <a:close/>
                </a:path>
                <a:path w="2616200" h="179705">
                  <a:moveTo>
                    <a:pt x="2312554" y="40671"/>
                  </a:moveTo>
                  <a:lnTo>
                    <a:pt x="2307663" y="31268"/>
                  </a:lnTo>
                  <a:lnTo>
                    <a:pt x="2349977" y="9258"/>
                  </a:lnTo>
                  <a:lnTo>
                    <a:pt x="2354868" y="18661"/>
                  </a:lnTo>
                  <a:lnTo>
                    <a:pt x="2312554" y="40671"/>
                  </a:lnTo>
                  <a:close/>
                </a:path>
                <a:path w="2616200" h="179705">
                  <a:moveTo>
                    <a:pt x="2366983" y="7500"/>
                  </a:moveTo>
                  <a:lnTo>
                    <a:pt x="2364081" y="1921"/>
                  </a:lnTo>
                  <a:lnTo>
                    <a:pt x="2367776" y="0"/>
                  </a:lnTo>
                  <a:lnTo>
                    <a:pt x="2379264" y="5973"/>
                  </a:lnTo>
                  <a:lnTo>
                    <a:pt x="2367777" y="5973"/>
                  </a:lnTo>
                  <a:lnTo>
                    <a:pt x="2366983" y="7500"/>
                  </a:lnTo>
                  <a:close/>
                </a:path>
                <a:path w="2616200" h="179705">
                  <a:moveTo>
                    <a:pt x="2368972" y="11325"/>
                  </a:moveTo>
                  <a:lnTo>
                    <a:pt x="2366983" y="7500"/>
                  </a:lnTo>
                  <a:lnTo>
                    <a:pt x="2367777" y="5973"/>
                  </a:lnTo>
                  <a:lnTo>
                    <a:pt x="2370222" y="10674"/>
                  </a:lnTo>
                  <a:lnTo>
                    <a:pt x="2368972" y="11325"/>
                  </a:lnTo>
                  <a:close/>
                </a:path>
                <a:path w="2616200" h="179705">
                  <a:moveTo>
                    <a:pt x="2381326" y="11325"/>
                  </a:moveTo>
                  <a:lnTo>
                    <a:pt x="2368972" y="11325"/>
                  </a:lnTo>
                  <a:lnTo>
                    <a:pt x="2370222" y="10674"/>
                  </a:lnTo>
                  <a:lnTo>
                    <a:pt x="2367777" y="5973"/>
                  </a:lnTo>
                  <a:lnTo>
                    <a:pt x="2379264" y="5973"/>
                  </a:lnTo>
                  <a:lnTo>
                    <a:pt x="2383077" y="7956"/>
                  </a:lnTo>
                  <a:lnTo>
                    <a:pt x="2381326" y="11325"/>
                  </a:lnTo>
                  <a:close/>
                </a:path>
                <a:path w="2616200" h="179705">
                  <a:moveTo>
                    <a:pt x="2378188" y="17359"/>
                  </a:moveTo>
                  <a:lnTo>
                    <a:pt x="2365332" y="10674"/>
                  </a:lnTo>
                  <a:lnTo>
                    <a:pt x="2366983" y="7500"/>
                  </a:lnTo>
                  <a:lnTo>
                    <a:pt x="2368972" y="11325"/>
                  </a:lnTo>
                  <a:lnTo>
                    <a:pt x="2381326" y="11325"/>
                  </a:lnTo>
                  <a:lnTo>
                    <a:pt x="2378188" y="17359"/>
                  </a:lnTo>
                  <a:close/>
                </a:path>
                <a:path w="2616200" h="179705">
                  <a:moveTo>
                    <a:pt x="2434610" y="46698"/>
                  </a:moveTo>
                  <a:lnTo>
                    <a:pt x="2392293" y="24694"/>
                  </a:lnTo>
                  <a:lnTo>
                    <a:pt x="2397183" y="15290"/>
                  </a:lnTo>
                  <a:lnTo>
                    <a:pt x="2439499" y="37295"/>
                  </a:lnTo>
                  <a:lnTo>
                    <a:pt x="2434610" y="46698"/>
                  </a:lnTo>
                  <a:close/>
                </a:path>
                <a:path w="2616200" h="179705">
                  <a:moveTo>
                    <a:pt x="2462821" y="61368"/>
                  </a:moveTo>
                  <a:lnTo>
                    <a:pt x="2448715" y="54033"/>
                  </a:lnTo>
                  <a:lnTo>
                    <a:pt x="2453605" y="44629"/>
                  </a:lnTo>
                  <a:lnTo>
                    <a:pt x="2467710" y="51964"/>
                  </a:lnTo>
                  <a:lnTo>
                    <a:pt x="2462821" y="61368"/>
                  </a:lnTo>
                  <a:close/>
                </a:path>
                <a:path w="2616200" h="179705">
                  <a:moveTo>
                    <a:pt x="2519243" y="90706"/>
                  </a:moveTo>
                  <a:lnTo>
                    <a:pt x="2476926" y="68702"/>
                  </a:lnTo>
                  <a:lnTo>
                    <a:pt x="2481816" y="59299"/>
                  </a:lnTo>
                  <a:lnTo>
                    <a:pt x="2524133" y="81303"/>
                  </a:lnTo>
                  <a:lnTo>
                    <a:pt x="2519243" y="90706"/>
                  </a:lnTo>
                  <a:close/>
                </a:path>
                <a:path w="2616200" h="179705">
                  <a:moveTo>
                    <a:pt x="2538530" y="90415"/>
                  </a:moveTo>
                  <a:lnTo>
                    <a:pt x="2530889" y="83070"/>
                  </a:lnTo>
                  <a:lnTo>
                    <a:pt x="2541907" y="71608"/>
                  </a:lnTo>
                  <a:lnTo>
                    <a:pt x="2549548" y="78953"/>
                  </a:lnTo>
                  <a:lnTo>
                    <a:pt x="2538530" y="90415"/>
                  </a:lnTo>
                  <a:close/>
                </a:path>
                <a:path w="2616200" h="179705">
                  <a:moveTo>
                    <a:pt x="2560566" y="67492"/>
                  </a:moveTo>
                  <a:lnTo>
                    <a:pt x="2552924" y="60146"/>
                  </a:lnTo>
                  <a:lnTo>
                    <a:pt x="2585977" y="25761"/>
                  </a:lnTo>
                  <a:lnTo>
                    <a:pt x="2593619" y="33106"/>
                  </a:lnTo>
                  <a:lnTo>
                    <a:pt x="2560566" y="67492"/>
                  </a:lnTo>
                  <a:close/>
                </a:path>
                <a:path w="2616200" h="179705">
                  <a:moveTo>
                    <a:pt x="2604636" y="21644"/>
                  </a:moveTo>
                  <a:lnTo>
                    <a:pt x="2596995" y="14299"/>
                  </a:lnTo>
                  <a:lnTo>
                    <a:pt x="2608013" y="2837"/>
                  </a:lnTo>
                  <a:lnTo>
                    <a:pt x="2615654" y="10182"/>
                  </a:lnTo>
                  <a:lnTo>
                    <a:pt x="2604636" y="21644"/>
                  </a:lnTo>
                  <a:close/>
                </a:path>
              </a:pathLst>
            </a:custGeom>
            <a:solidFill>
              <a:srgbClr val="FFA159"/>
            </a:solidFill>
          </p:spPr>
          <p:txBody>
            <a:bodyPr wrap="square" lIns="0" tIns="0" rIns="0" bIns="0" rtlCol="0"/>
            <a:lstStyle/>
            <a:p>
              <a:endParaRPr/>
            </a:p>
          </p:txBody>
        </p:sp>
      </p:grpSp>
      <p:sp>
        <p:nvSpPr>
          <p:cNvPr id="11" name="object 11"/>
          <p:cNvSpPr txBox="1"/>
          <p:nvPr/>
        </p:nvSpPr>
        <p:spPr>
          <a:xfrm>
            <a:off x="547598" y="2847007"/>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B2</a:t>
            </a:r>
            <a:endParaRPr sz="500">
              <a:latin typeface="Arial"/>
              <a:cs typeface="Arial"/>
            </a:endParaRPr>
          </a:p>
        </p:txBody>
      </p:sp>
      <p:sp>
        <p:nvSpPr>
          <p:cNvPr id="12" name="object 12"/>
          <p:cNvSpPr txBox="1"/>
          <p:nvPr/>
        </p:nvSpPr>
        <p:spPr>
          <a:xfrm>
            <a:off x="547598" y="2677422"/>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B3</a:t>
            </a:r>
            <a:endParaRPr sz="500">
              <a:latin typeface="Arial"/>
              <a:cs typeface="Arial"/>
            </a:endParaRPr>
          </a:p>
        </p:txBody>
      </p:sp>
      <p:sp>
        <p:nvSpPr>
          <p:cNvPr id="13" name="object 13"/>
          <p:cNvSpPr txBox="1"/>
          <p:nvPr/>
        </p:nvSpPr>
        <p:spPr>
          <a:xfrm>
            <a:off x="547598" y="2507838"/>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B4</a:t>
            </a:r>
            <a:endParaRPr sz="500">
              <a:latin typeface="Arial"/>
              <a:cs typeface="Arial"/>
            </a:endParaRPr>
          </a:p>
        </p:txBody>
      </p:sp>
      <p:sp>
        <p:nvSpPr>
          <p:cNvPr id="14" name="object 14"/>
          <p:cNvSpPr txBox="1"/>
          <p:nvPr/>
        </p:nvSpPr>
        <p:spPr>
          <a:xfrm>
            <a:off x="547598" y="2338253"/>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B5</a:t>
            </a:r>
            <a:endParaRPr sz="500">
              <a:latin typeface="Arial"/>
              <a:cs typeface="Arial"/>
            </a:endParaRPr>
          </a:p>
        </p:txBody>
      </p:sp>
      <p:sp>
        <p:nvSpPr>
          <p:cNvPr id="15" name="object 15"/>
          <p:cNvSpPr txBox="1"/>
          <p:nvPr/>
        </p:nvSpPr>
        <p:spPr>
          <a:xfrm>
            <a:off x="547598" y="1999084"/>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B7</a:t>
            </a:r>
            <a:endParaRPr sz="500">
              <a:latin typeface="Arial"/>
              <a:cs typeface="Arial"/>
            </a:endParaRPr>
          </a:p>
        </p:txBody>
      </p:sp>
      <p:sp>
        <p:nvSpPr>
          <p:cNvPr id="16" name="object 16"/>
          <p:cNvSpPr txBox="1"/>
          <p:nvPr/>
        </p:nvSpPr>
        <p:spPr>
          <a:xfrm>
            <a:off x="547598" y="1829499"/>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B8</a:t>
            </a:r>
            <a:endParaRPr sz="500">
              <a:latin typeface="Arial"/>
              <a:cs typeface="Arial"/>
            </a:endParaRPr>
          </a:p>
        </p:txBody>
      </p:sp>
      <p:sp>
        <p:nvSpPr>
          <p:cNvPr id="17" name="object 17"/>
          <p:cNvSpPr txBox="1"/>
          <p:nvPr/>
        </p:nvSpPr>
        <p:spPr>
          <a:xfrm>
            <a:off x="507354" y="1659914"/>
            <a:ext cx="14351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B8A</a:t>
            </a:r>
            <a:endParaRPr sz="500">
              <a:latin typeface="Arial"/>
              <a:cs typeface="Arial"/>
            </a:endParaRPr>
          </a:p>
        </p:txBody>
      </p:sp>
      <p:sp>
        <p:nvSpPr>
          <p:cNvPr id="18" name="object 18"/>
          <p:cNvSpPr txBox="1"/>
          <p:nvPr/>
        </p:nvSpPr>
        <p:spPr>
          <a:xfrm>
            <a:off x="511236" y="1490330"/>
            <a:ext cx="13970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B11</a:t>
            </a:r>
            <a:endParaRPr sz="500">
              <a:latin typeface="Arial"/>
              <a:cs typeface="Arial"/>
            </a:endParaRPr>
          </a:p>
        </p:txBody>
      </p:sp>
      <p:sp>
        <p:nvSpPr>
          <p:cNvPr id="19" name="object 19"/>
          <p:cNvSpPr txBox="1"/>
          <p:nvPr/>
        </p:nvSpPr>
        <p:spPr>
          <a:xfrm>
            <a:off x="511236" y="1320745"/>
            <a:ext cx="13970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B12</a:t>
            </a:r>
            <a:endParaRPr sz="500">
              <a:latin typeface="Arial"/>
              <a:cs typeface="Arial"/>
            </a:endParaRPr>
          </a:p>
        </p:txBody>
      </p:sp>
      <p:sp>
        <p:nvSpPr>
          <p:cNvPr id="20" name="object 20"/>
          <p:cNvSpPr txBox="1"/>
          <p:nvPr/>
        </p:nvSpPr>
        <p:spPr>
          <a:xfrm>
            <a:off x="3325800" y="2931799"/>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Arial"/>
                <a:cs typeface="Arial"/>
              </a:rPr>
              <a:t>0.55</a:t>
            </a:r>
            <a:endParaRPr sz="500">
              <a:latin typeface="Arial"/>
              <a:cs typeface="Arial"/>
            </a:endParaRPr>
          </a:p>
        </p:txBody>
      </p:sp>
      <p:sp>
        <p:nvSpPr>
          <p:cNvPr id="21" name="object 21"/>
          <p:cNvSpPr txBox="1"/>
          <p:nvPr/>
        </p:nvSpPr>
        <p:spPr>
          <a:xfrm>
            <a:off x="3325800" y="2719818"/>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0.6</a:t>
            </a:r>
            <a:endParaRPr sz="500">
              <a:latin typeface="Arial"/>
              <a:cs typeface="Arial"/>
            </a:endParaRPr>
          </a:p>
        </p:txBody>
      </p:sp>
      <p:sp>
        <p:nvSpPr>
          <p:cNvPr id="22" name="object 22"/>
          <p:cNvSpPr txBox="1"/>
          <p:nvPr/>
        </p:nvSpPr>
        <p:spPr>
          <a:xfrm>
            <a:off x="3325800" y="2507838"/>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Arial"/>
                <a:cs typeface="Arial"/>
              </a:rPr>
              <a:t>0.65</a:t>
            </a:r>
            <a:endParaRPr sz="500">
              <a:latin typeface="Arial"/>
              <a:cs typeface="Arial"/>
            </a:endParaRPr>
          </a:p>
        </p:txBody>
      </p:sp>
      <p:sp>
        <p:nvSpPr>
          <p:cNvPr id="23" name="object 23"/>
          <p:cNvSpPr txBox="1"/>
          <p:nvPr/>
        </p:nvSpPr>
        <p:spPr>
          <a:xfrm>
            <a:off x="3325800" y="2295857"/>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0.7</a:t>
            </a:r>
            <a:endParaRPr sz="500">
              <a:latin typeface="Arial"/>
              <a:cs typeface="Arial"/>
            </a:endParaRPr>
          </a:p>
        </p:txBody>
      </p:sp>
      <p:sp>
        <p:nvSpPr>
          <p:cNvPr id="24" name="object 24"/>
          <p:cNvSpPr txBox="1"/>
          <p:nvPr/>
        </p:nvSpPr>
        <p:spPr>
          <a:xfrm>
            <a:off x="547598" y="2075397"/>
            <a:ext cx="2929890" cy="195580"/>
          </a:xfrm>
          <a:prstGeom prst="rect">
            <a:avLst/>
          </a:prstGeom>
        </p:spPr>
        <p:txBody>
          <a:bodyPr vert="horz" wrap="square" lIns="0" tIns="20955" rIns="0" bIns="0" rtlCol="0">
            <a:spAutoFit/>
          </a:bodyPr>
          <a:lstStyle/>
          <a:p>
            <a:pPr marR="5080" algn="r">
              <a:lnSpc>
                <a:spcPct val="100000"/>
              </a:lnSpc>
              <a:spcBef>
                <a:spcPts val="165"/>
              </a:spcBef>
            </a:pPr>
            <a:r>
              <a:rPr sz="500" spc="-20" dirty="0">
                <a:solidFill>
                  <a:srgbClr val="293F5E"/>
                </a:solidFill>
                <a:latin typeface="Arial"/>
                <a:cs typeface="Arial"/>
              </a:rPr>
              <a:t>0.75</a:t>
            </a:r>
            <a:endParaRPr sz="500">
              <a:latin typeface="Arial"/>
              <a:cs typeface="Arial"/>
            </a:endParaRPr>
          </a:p>
          <a:p>
            <a:pPr marL="12700">
              <a:lnSpc>
                <a:spcPct val="100000"/>
              </a:lnSpc>
              <a:spcBef>
                <a:spcPts val="70"/>
              </a:spcBef>
              <a:tabLst>
                <a:tab pos="2733040" algn="l"/>
              </a:tabLst>
            </a:pPr>
            <a:r>
              <a:rPr sz="500" spc="-25" dirty="0">
                <a:solidFill>
                  <a:srgbClr val="293F5E"/>
                </a:solidFill>
                <a:latin typeface="Arial"/>
                <a:cs typeface="Arial"/>
              </a:rPr>
              <a:t>B6</a:t>
            </a:r>
            <a:r>
              <a:rPr sz="500" u="dash" dirty="0">
                <a:solidFill>
                  <a:srgbClr val="293F5E"/>
                </a:solidFill>
                <a:uFill>
                  <a:solidFill>
                    <a:srgbClr val="000000"/>
                  </a:solidFill>
                </a:uFill>
                <a:latin typeface="Times New Roman"/>
                <a:cs typeface="Times New Roman"/>
              </a:rPr>
              <a:t>	</a:t>
            </a:r>
            <a:endParaRPr sz="500">
              <a:latin typeface="Times New Roman"/>
              <a:cs typeface="Times New Roman"/>
            </a:endParaRPr>
          </a:p>
        </p:txBody>
      </p:sp>
      <p:sp>
        <p:nvSpPr>
          <p:cNvPr id="25" name="object 25"/>
          <p:cNvSpPr txBox="1"/>
          <p:nvPr/>
        </p:nvSpPr>
        <p:spPr>
          <a:xfrm>
            <a:off x="3325800" y="1871895"/>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0.8</a:t>
            </a:r>
            <a:endParaRPr sz="500">
              <a:latin typeface="Arial"/>
              <a:cs typeface="Arial"/>
            </a:endParaRPr>
          </a:p>
        </p:txBody>
      </p:sp>
      <p:sp>
        <p:nvSpPr>
          <p:cNvPr id="26" name="object 26"/>
          <p:cNvSpPr txBox="1"/>
          <p:nvPr/>
        </p:nvSpPr>
        <p:spPr>
          <a:xfrm>
            <a:off x="3325800" y="1659914"/>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Arial"/>
                <a:cs typeface="Arial"/>
              </a:rPr>
              <a:t>0.85</a:t>
            </a:r>
            <a:endParaRPr sz="500">
              <a:latin typeface="Arial"/>
              <a:cs typeface="Arial"/>
            </a:endParaRPr>
          </a:p>
        </p:txBody>
      </p:sp>
      <p:sp>
        <p:nvSpPr>
          <p:cNvPr id="27" name="object 27"/>
          <p:cNvSpPr txBox="1"/>
          <p:nvPr/>
        </p:nvSpPr>
        <p:spPr>
          <a:xfrm>
            <a:off x="3325800" y="1447934"/>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0.9</a:t>
            </a:r>
            <a:endParaRPr sz="500">
              <a:latin typeface="Arial"/>
              <a:cs typeface="Arial"/>
            </a:endParaRPr>
          </a:p>
        </p:txBody>
      </p:sp>
      <p:grpSp>
        <p:nvGrpSpPr>
          <p:cNvPr id="28" name="object 28"/>
          <p:cNvGrpSpPr/>
          <p:nvPr/>
        </p:nvGrpSpPr>
        <p:grpSpPr>
          <a:xfrm>
            <a:off x="1183716" y="1102386"/>
            <a:ext cx="2321560" cy="1141730"/>
            <a:chOff x="1183716" y="1102386"/>
            <a:chExt cx="2321560" cy="1141730"/>
          </a:xfrm>
        </p:grpSpPr>
        <p:sp>
          <p:nvSpPr>
            <p:cNvPr id="29" name="object 29"/>
            <p:cNvSpPr/>
            <p:nvPr/>
          </p:nvSpPr>
          <p:spPr>
            <a:xfrm>
              <a:off x="3314122" y="2233303"/>
              <a:ext cx="19685" cy="10795"/>
            </a:xfrm>
            <a:custGeom>
              <a:avLst/>
              <a:gdLst/>
              <a:ahLst/>
              <a:cxnLst/>
              <a:rect l="l" t="t" r="r" b="b"/>
              <a:pathLst>
                <a:path w="19685" h="10794">
                  <a:moveTo>
                    <a:pt x="19078" y="10599"/>
                  </a:moveTo>
                  <a:lnTo>
                    <a:pt x="0" y="10599"/>
                  </a:lnTo>
                  <a:lnTo>
                    <a:pt x="0" y="0"/>
                  </a:lnTo>
                  <a:lnTo>
                    <a:pt x="19078" y="0"/>
                  </a:lnTo>
                  <a:lnTo>
                    <a:pt x="19078" y="10599"/>
                  </a:lnTo>
                  <a:close/>
                </a:path>
              </a:pathLst>
            </a:custGeom>
            <a:solidFill>
              <a:srgbClr val="000000"/>
            </a:solidFill>
          </p:spPr>
          <p:txBody>
            <a:bodyPr wrap="square" lIns="0" tIns="0" rIns="0" bIns="0" rtlCol="0"/>
            <a:lstStyle/>
            <a:p>
              <a:endParaRPr/>
            </a:p>
          </p:txBody>
        </p:sp>
        <p:sp>
          <p:nvSpPr>
            <p:cNvPr id="30" name="object 30"/>
            <p:cNvSpPr/>
            <p:nvPr/>
          </p:nvSpPr>
          <p:spPr>
            <a:xfrm>
              <a:off x="1183716" y="1102386"/>
              <a:ext cx="2321560" cy="154305"/>
            </a:xfrm>
            <a:custGeom>
              <a:avLst/>
              <a:gdLst/>
              <a:ahLst/>
              <a:cxnLst/>
              <a:rect l="l" t="t" r="r" b="b"/>
              <a:pathLst>
                <a:path w="2321560" h="154305">
                  <a:moveTo>
                    <a:pt x="2321189" y="153686"/>
                  </a:moveTo>
                  <a:lnTo>
                    <a:pt x="0" y="153686"/>
                  </a:lnTo>
                  <a:lnTo>
                    <a:pt x="0" y="0"/>
                  </a:lnTo>
                  <a:lnTo>
                    <a:pt x="2321189" y="0"/>
                  </a:lnTo>
                  <a:lnTo>
                    <a:pt x="2321189" y="153686"/>
                  </a:lnTo>
                  <a:close/>
                </a:path>
              </a:pathLst>
            </a:custGeom>
            <a:solidFill>
              <a:srgbClr val="FFFFFF"/>
            </a:solidFill>
          </p:spPr>
          <p:txBody>
            <a:bodyPr wrap="square" lIns="0" tIns="0" rIns="0" bIns="0" rtlCol="0"/>
            <a:lstStyle/>
            <a:p>
              <a:endParaRPr/>
            </a:p>
          </p:txBody>
        </p:sp>
      </p:grpSp>
      <p:sp>
        <p:nvSpPr>
          <p:cNvPr id="31" name="object 31"/>
          <p:cNvSpPr txBox="1"/>
          <p:nvPr/>
        </p:nvSpPr>
        <p:spPr>
          <a:xfrm>
            <a:off x="1382996" y="1127737"/>
            <a:ext cx="18542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recall</a:t>
            </a:r>
            <a:endParaRPr sz="500">
              <a:latin typeface="Arial"/>
              <a:cs typeface="Arial"/>
            </a:endParaRPr>
          </a:p>
        </p:txBody>
      </p:sp>
      <p:sp>
        <p:nvSpPr>
          <p:cNvPr id="32" name="object 32"/>
          <p:cNvSpPr/>
          <p:nvPr/>
        </p:nvSpPr>
        <p:spPr>
          <a:xfrm>
            <a:off x="1210213" y="1179229"/>
            <a:ext cx="159385" cy="0"/>
          </a:xfrm>
          <a:custGeom>
            <a:avLst/>
            <a:gdLst/>
            <a:ahLst/>
            <a:cxnLst/>
            <a:rect l="l" t="t" r="r" b="b"/>
            <a:pathLst>
              <a:path w="159384">
                <a:moveTo>
                  <a:pt x="0" y="0"/>
                </a:moveTo>
                <a:lnTo>
                  <a:pt x="158985" y="0"/>
                </a:lnTo>
              </a:path>
            </a:pathLst>
          </a:custGeom>
          <a:ln w="10599">
            <a:solidFill>
              <a:srgbClr val="626EFA"/>
            </a:solidFill>
          </a:ln>
        </p:spPr>
        <p:txBody>
          <a:bodyPr wrap="square" lIns="0" tIns="0" rIns="0" bIns="0" rtlCol="0"/>
          <a:lstStyle/>
          <a:p>
            <a:endParaRPr/>
          </a:p>
        </p:txBody>
      </p:sp>
      <p:sp>
        <p:nvSpPr>
          <p:cNvPr id="33" name="object 33"/>
          <p:cNvSpPr txBox="1"/>
          <p:nvPr/>
        </p:nvSpPr>
        <p:spPr>
          <a:xfrm>
            <a:off x="1780957" y="1127737"/>
            <a:ext cx="29654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precision</a:t>
            </a:r>
            <a:endParaRPr sz="500">
              <a:latin typeface="Arial"/>
              <a:cs typeface="Arial"/>
            </a:endParaRPr>
          </a:p>
        </p:txBody>
      </p:sp>
      <p:sp>
        <p:nvSpPr>
          <p:cNvPr id="34" name="object 34"/>
          <p:cNvSpPr/>
          <p:nvPr/>
        </p:nvSpPr>
        <p:spPr>
          <a:xfrm>
            <a:off x="1608174" y="1179229"/>
            <a:ext cx="143510" cy="0"/>
          </a:xfrm>
          <a:custGeom>
            <a:avLst/>
            <a:gdLst/>
            <a:ahLst/>
            <a:cxnLst/>
            <a:rect l="l" t="t" r="r" b="b"/>
            <a:pathLst>
              <a:path w="143510">
                <a:moveTo>
                  <a:pt x="0" y="0"/>
                </a:moveTo>
                <a:lnTo>
                  <a:pt x="143087" y="0"/>
                </a:lnTo>
              </a:path>
            </a:pathLst>
          </a:custGeom>
          <a:ln w="10599">
            <a:solidFill>
              <a:srgbClr val="EF543B"/>
            </a:solidFill>
            <a:prstDash val="sysDot"/>
          </a:ln>
        </p:spPr>
        <p:txBody>
          <a:bodyPr wrap="square" lIns="0" tIns="0" rIns="0" bIns="0" rtlCol="0"/>
          <a:lstStyle/>
          <a:p>
            <a:endParaRPr/>
          </a:p>
        </p:txBody>
      </p:sp>
      <p:sp>
        <p:nvSpPr>
          <p:cNvPr id="35" name="object 35"/>
          <p:cNvSpPr txBox="1"/>
          <p:nvPr/>
        </p:nvSpPr>
        <p:spPr>
          <a:xfrm>
            <a:off x="2290291" y="1127737"/>
            <a:ext cx="51625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weightedf1score</a:t>
            </a:r>
            <a:endParaRPr sz="500">
              <a:latin typeface="Arial"/>
              <a:cs typeface="Arial"/>
            </a:endParaRPr>
          </a:p>
        </p:txBody>
      </p:sp>
      <p:grpSp>
        <p:nvGrpSpPr>
          <p:cNvPr id="36" name="object 36"/>
          <p:cNvGrpSpPr/>
          <p:nvPr/>
        </p:nvGrpSpPr>
        <p:grpSpPr>
          <a:xfrm>
            <a:off x="2117507" y="1173930"/>
            <a:ext cx="810260" cy="10795"/>
            <a:chOff x="2117507" y="1173930"/>
            <a:chExt cx="810260" cy="10795"/>
          </a:xfrm>
        </p:grpSpPr>
        <p:sp>
          <p:nvSpPr>
            <p:cNvPr id="37" name="object 37"/>
            <p:cNvSpPr/>
            <p:nvPr/>
          </p:nvSpPr>
          <p:spPr>
            <a:xfrm>
              <a:off x="2117496" y="1173937"/>
              <a:ext cx="143510" cy="10795"/>
            </a:xfrm>
            <a:custGeom>
              <a:avLst/>
              <a:gdLst/>
              <a:ahLst/>
              <a:cxnLst/>
              <a:rect l="l" t="t" r="r" b="b"/>
              <a:pathLst>
                <a:path w="143510" h="10794">
                  <a:moveTo>
                    <a:pt x="47701" y="0"/>
                  </a:moveTo>
                  <a:lnTo>
                    <a:pt x="0" y="0"/>
                  </a:lnTo>
                  <a:lnTo>
                    <a:pt x="0" y="10604"/>
                  </a:lnTo>
                  <a:lnTo>
                    <a:pt x="47701" y="10604"/>
                  </a:lnTo>
                  <a:lnTo>
                    <a:pt x="47701" y="0"/>
                  </a:lnTo>
                  <a:close/>
                </a:path>
                <a:path w="143510" h="10794">
                  <a:moveTo>
                    <a:pt x="143090" y="0"/>
                  </a:moveTo>
                  <a:lnTo>
                    <a:pt x="95402" y="0"/>
                  </a:lnTo>
                  <a:lnTo>
                    <a:pt x="95402" y="10604"/>
                  </a:lnTo>
                  <a:lnTo>
                    <a:pt x="143090" y="10604"/>
                  </a:lnTo>
                  <a:lnTo>
                    <a:pt x="143090" y="0"/>
                  </a:lnTo>
                  <a:close/>
                </a:path>
              </a:pathLst>
            </a:custGeom>
            <a:solidFill>
              <a:srgbClr val="00CC95"/>
            </a:solidFill>
          </p:spPr>
          <p:txBody>
            <a:bodyPr wrap="square" lIns="0" tIns="0" rIns="0" bIns="0" rtlCol="0"/>
            <a:lstStyle/>
            <a:p>
              <a:endParaRPr/>
            </a:p>
          </p:txBody>
        </p:sp>
        <p:sp>
          <p:nvSpPr>
            <p:cNvPr id="38" name="object 38"/>
            <p:cNvSpPr/>
            <p:nvPr/>
          </p:nvSpPr>
          <p:spPr>
            <a:xfrm>
              <a:off x="2848179" y="1173930"/>
              <a:ext cx="80010" cy="10795"/>
            </a:xfrm>
            <a:custGeom>
              <a:avLst/>
              <a:gdLst/>
              <a:ahLst/>
              <a:cxnLst/>
              <a:rect l="l" t="t" r="r" b="b"/>
              <a:pathLst>
                <a:path w="80010" h="10794">
                  <a:moveTo>
                    <a:pt x="79492" y="10599"/>
                  </a:moveTo>
                  <a:lnTo>
                    <a:pt x="0" y="10599"/>
                  </a:lnTo>
                  <a:lnTo>
                    <a:pt x="0" y="0"/>
                  </a:lnTo>
                  <a:lnTo>
                    <a:pt x="79492" y="0"/>
                  </a:lnTo>
                  <a:lnTo>
                    <a:pt x="79492" y="10599"/>
                  </a:lnTo>
                  <a:close/>
                </a:path>
              </a:pathLst>
            </a:custGeom>
            <a:solidFill>
              <a:srgbClr val="AB62FA"/>
            </a:solidFill>
          </p:spPr>
          <p:txBody>
            <a:bodyPr wrap="square" lIns="0" tIns="0" rIns="0" bIns="0" rtlCol="0"/>
            <a:lstStyle/>
            <a:p>
              <a:endParaRPr/>
            </a:p>
          </p:txBody>
        </p:sp>
      </p:grpSp>
      <p:sp>
        <p:nvSpPr>
          <p:cNvPr id="39" name="object 39"/>
          <p:cNvSpPr txBox="1"/>
          <p:nvPr/>
        </p:nvSpPr>
        <p:spPr>
          <a:xfrm>
            <a:off x="3020962" y="1127737"/>
            <a:ext cx="12065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prc</a:t>
            </a:r>
            <a:endParaRPr sz="500">
              <a:latin typeface="Arial"/>
              <a:cs typeface="Arial"/>
            </a:endParaRPr>
          </a:p>
        </p:txBody>
      </p:sp>
      <p:sp>
        <p:nvSpPr>
          <p:cNvPr id="40" name="object 40"/>
          <p:cNvSpPr txBox="1"/>
          <p:nvPr/>
        </p:nvSpPr>
        <p:spPr>
          <a:xfrm>
            <a:off x="3325800" y="1095833"/>
            <a:ext cx="160655" cy="241935"/>
          </a:xfrm>
          <a:prstGeom prst="rect">
            <a:avLst/>
          </a:prstGeom>
        </p:spPr>
        <p:txBody>
          <a:bodyPr vert="horz" wrap="square" lIns="0" tIns="12700" rIns="0" bIns="0" rtlCol="0">
            <a:spAutoFit/>
          </a:bodyPr>
          <a:lstStyle/>
          <a:p>
            <a:pPr marL="12700" marR="5080" indent="29845">
              <a:lnSpc>
                <a:spcPct val="142000"/>
              </a:lnSpc>
              <a:spcBef>
                <a:spcPts val="100"/>
              </a:spcBef>
            </a:pPr>
            <a:r>
              <a:rPr sz="500" spc="-25" dirty="0">
                <a:solidFill>
                  <a:srgbClr val="293F5E"/>
                </a:solidFill>
                <a:latin typeface="Arial"/>
                <a:cs typeface="Arial"/>
              </a:rPr>
              <a:t>auc</a:t>
            </a:r>
            <a:r>
              <a:rPr sz="500" spc="500" dirty="0">
                <a:solidFill>
                  <a:srgbClr val="293F5E"/>
                </a:solidFill>
                <a:latin typeface="Arial"/>
                <a:cs typeface="Arial"/>
              </a:rPr>
              <a:t> </a:t>
            </a:r>
            <a:r>
              <a:rPr sz="500" spc="-20" dirty="0">
                <a:solidFill>
                  <a:srgbClr val="293F5E"/>
                </a:solidFill>
                <a:latin typeface="Arial"/>
                <a:cs typeface="Arial"/>
              </a:rPr>
              <a:t>0.95</a:t>
            </a:r>
            <a:endParaRPr sz="500">
              <a:latin typeface="Arial"/>
              <a:cs typeface="Arial"/>
            </a:endParaRPr>
          </a:p>
        </p:txBody>
      </p:sp>
      <p:sp>
        <p:nvSpPr>
          <p:cNvPr id="41" name="object 41"/>
          <p:cNvSpPr/>
          <p:nvPr/>
        </p:nvSpPr>
        <p:spPr>
          <a:xfrm>
            <a:off x="3183445" y="1173937"/>
            <a:ext cx="143510" cy="10795"/>
          </a:xfrm>
          <a:custGeom>
            <a:avLst/>
            <a:gdLst/>
            <a:ahLst/>
            <a:cxnLst/>
            <a:rect l="l" t="t" r="r" b="b"/>
            <a:pathLst>
              <a:path w="143510" h="10794">
                <a:moveTo>
                  <a:pt x="47701" y="0"/>
                </a:moveTo>
                <a:lnTo>
                  <a:pt x="0" y="0"/>
                </a:lnTo>
                <a:lnTo>
                  <a:pt x="0" y="10604"/>
                </a:lnTo>
                <a:lnTo>
                  <a:pt x="47701" y="10604"/>
                </a:lnTo>
                <a:lnTo>
                  <a:pt x="47701" y="0"/>
                </a:lnTo>
                <a:close/>
              </a:path>
              <a:path w="143510" h="10794">
                <a:moveTo>
                  <a:pt x="79502" y="0"/>
                </a:moveTo>
                <a:lnTo>
                  <a:pt x="63601" y="0"/>
                </a:lnTo>
                <a:lnTo>
                  <a:pt x="63601" y="10604"/>
                </a:lnTo>
                <a:lnTo>
                  <a:pt x="79502" y="10604"/>
                </a:lnTo>
                <a:lnTo>
                  <a:pt x="79502" y="0"/>
                </a:lnTo>
                <a:close/>
              </a:path>
              <a:path w="143510" h="10794">
                <a:moveTo>
                  <a:pt x="143090" y="0"/>
                </a:moveTo>
                <a:lnTo>
                  <a:pt x="95402" y="0"/>
                </a:lnTo>
                <a:lnTo>
                  <a:pt x="95402" y="10604"/>
                </a:lnTo>
                <a:lnTo>
                  <a:pt x="143090" y="10604"/>
                </a:lnTo>
                <a:lnTo>
                  <a:pt x="143090" y="0"/>
                </a:lnTo>
                <a:close/>
              </a:path>
            </a:pathLst>
          </a:custGeom>
          <a:solidFill>
            <a:srgbClr val="FFA159"/>
          </a:solidFill>
        </p:spPr>
        <p:txBody>
          <a:bodyPr wrap="square" lIns="0" tIns="0" rIns="0" bIns="0" rtlCol="0"/>
          <a:lstStyle/>
          <a:p>
            <a:endParaRPr/>
          </a:p>
        </p:txBody>
      </p:sp>
      <p:sp>
        <p:nvSpPr>
          <p:cNvPr id="42" name="object 42"/>
          <p:cNvSpPr txBox="1"/>
          <p:nvPr/>
        </p:nvSpPr>
        <p:spPr>
          <a:xfrm>
            <a:off x="1734300" y="3033020"/>
            <a:ext cx="508000" cy="114935"/>
          </a:xfrm>
          <a:prstGeom prst="rect">
            <a:avLst/>
          </a:prstGeom>
        </p:spPr>
        <p:txBody>
          <a:bodyPr vert="horz" wrap="square" lIns="0" tIns="17145" rIns="0" bIns="0" rtlCol="0">
            <a:spAutoFit/>
          </a:bodyPr>
          <a:lstStyle/>
          <a:p>
            <a:pPr marL="12700">
              <a:lnSpc>
                <a:spcPct val="100000"/>
              </a:lnSpc>
              <a:spcBef>
                <a:spcPts val="135"/>
              </a:spcBef>
            </a:pPr>
            <a:r>
              <a:rPr sz="550" spc="-10" dirty="0">
                <a:solidFill>
                  <a:srgbClr val="293F5E"/>
                </a:solidFill>
                <a:latin typeface="Arial"/>
                <a:cs typeface="Arial"/>
              </a:rPr>
              <a:t>Combinations</a:t>
            </a:r>
            <a:endParaRPr sz="550">
              <a:latin typeface="Arial"/>
              <a:cs typeface="Arial"/>
            </a:endParaRPr>
          </a:p>
        </p:txBody>
      </p:sp>
      <p:sp>
        <p:nvSpPr>
          <p:cNvPr id="43" name="object 43"/>
          <p:cNvSpPr txBox="1"/>
          <p:nvPr/>
        </p:nvSpPr>
        <p:spPr>
          <a:xfrm>
            <a:off x="325222" y="2017346"/>
            <a:ext cx="127000" cy="241300"/>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Arial"/>
                <a:cs typeface="Arial"/>
              </a:rPr>
              <a:t>Bands</a:t>
            </a:r>
            <a:endParaRPr sz="550">
              <a:latin typeface="Arial"/>
              <a:cs typeface="Arial"/>
            </a:endParaRPr>
          </a:p>
        </p:txBody>
      </p:sp>
      <p:sp>
        <p:nvSpPr>
          <p:cNvPr id="44" name="object 44"/>
          <p:cNvSpPr txBox="1"/>
          <p:nvPr/>
        </p:nvSpPr>
        <p:spPr>
          <a:xfrm>
            <a:off x="3502101" y="1997928"/>
            <a:ext cx="127000" cy="280035"/>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Arial"/>
                <a:cs typeface="Arial"/>
              </a:rPr>
              <a:t>Metrics</a:t>
            </a:r>
            <a:endParaRPr sz="550">
              <a:latin typeface="Arial"/>
              <a:cs typeface="Arial"/>
            </a:endParaRPr>
          </a:p>
        </p:txBody>
      </p:sp>
      <p:pic>
        <p:nvPicPr>
          <p:cNvPr id="101" name="Audio 100">
            <a:hlinkClick r:id="" action="ppaction://media"/>
            <a:extLst>
              <a:ext uri="{FF2B5EF4-FFF2-40B4-BE49-F238E27FC236}">
                <a16:creationId xmlns:a16="http://schemas.microsoft.com/office/drawing/2014/main" id="{9840927F-64F5-1187-5A7B-D62B3643CA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pic>
        <p:nvPicPr>
          <p:cNvPr id="102" name="Audio 101">
            <a:hlinkClick r:id="" action="ppaction://media"/>
            <a:extLst>
              <a:ext uri="{FF2B5EF4-FFF2-40B4-BE49-F238E27FC236}">
                <a16:creationId xmlns:a16="http://schemas.microsoft.com/office/drawing/2014/main" id="{47AD9F42-1F0B-A9DA-3470-E3BBA7D1C1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38865">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1"/>
                </p:tgtEl>
              </p:cMediaNode>
            </p:audio>
            <p:audio isNarration="1">
              <p:cMediaNode vol="80000" showWhenStopped="0">
                <p:cTn id="11" fill="hold" display="0">
                  <p:stCondLst>
                    <p:cond delay="indefinite"/>
                  </p:stCondLst>
                  <p:endCondLst>
                    <p:cond evt="onStopAudio" delay="0">
                      <p:tgtEl>
                        <p:sldTgt/>
                      </p:tgtEl>
                    </p:cond>
                  </p:endCondLst>
                </p:cTn>
                <p:tgtEl>
                  <p:spTgt spid="10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300" y="72527"/>
            <a:ext cx="1812925" cy="244475"/>
          </a:xfrm>
          <a:prstGeom prst="rect">
            <a:avLst/>
          </a:prstGeom>
        </p:spPr>
        <p:txBody>
          <a:bodyPr vert="horz" wrap="square" lIns="0" tIns="17145" rIns="0" bIns="0" rtlCol="0">
            <a:spAutoFit/>
          </a:bodyPr>
          <a:lstStyle/>
          <a:p>
            <a:pPr marL="12700">
              <a:lnSpc>
                <a:spcPct val="100000"/>
              </a:lnSpc>
              <a:spcBef>
                <a:spcPts val="135"/>
              </a:spcBef>
            </a:pPr>
            <a:r>
              <a:rPr spc="-50" dirty="0"/>
              <a:t>Sentinel-</a:t>
            </a:r>
            <a:r>
              <a:rPr dirty="0"/>
              <a:t>2 </a:t>
            </a:r>
            <a:r>
              <a:rPr spc="-20" dirty="0"/>
              <a:t>Bands</a:t>
            </a:r>
            <a:r>
              <a:rPr spc="5" dirty="0"/>
              <a:t> </a:t>
            </a:r>
            <a:r>
              <a:rPr dirty="0"/>
              <a:t>Part </a:t>
            </a:r>
            <a:r>
              <a:rPr spc="-55" dirty="0"/>
              <a:t>II</a:t>
            </a:r>
          </a:p>
        </p:txBody>
      </p:sp>
      <p:sp>
        <p:nvSpPr>
          <p:cNvPr id="3" name="object 3"/>
          <p:cNvSpPr txBox="1"/>
          <p:nvPr/>
        </p:nvSpPr>
        <p:spPr>
          <a:xfrm>
            <a:off x="421957" y="616418"/>
            <a:ext cx="2776855" cy="191770"/>
          </a:xfrm>
          <a:prstGeom prst="rect">
            <a:avLst/>
          </a:prstGeom>
        </p:spPr>
        <p:txBody>
          <a:bodyPr vert="horz" wrap="square" lIns="0" tIns="11430" rIns="0" bIns="0" rtlCol="0">
            <a:spAutoFit/>
          </a:bodyPr>
          <a:lstStyle/>
          <a:p>
            <a:pPr marL="38100">
              <a:lnSpc>
                <a:spcPct val="100000"/>
              </a:lnSpc>
              <a:spcBef>
                <a:spcPts val="90"/>
              </a:spcBef>
            </a:pPr>
            <a:r>
              <a:rPr sz="1650" baseline="5050" dirty="0">
                <a:solidFill>
                  <a:srgbClr val="3333B2"/>
                </a:solidFill>
                <a:latin typeface="Lucida Sans Unicode"/>
                <a:cs typeface="Lucida Sans Unicode"/>
              </a:rPr>
              <a:t>▶</a:t>
            </a:r>
            <a:r>
              <a:rPr sz="1650" spc="179" baseline="5050" dirty="0">
                <a:solidFill>
                  <a:srgbClr val="3333B2"/>
                </a:solidFill>
                <a:latin typeface="Lucida Sans Unicode"/>
                <a:cs typeface="Lucida Sans Unicode"/>
              </a:rPr>
              <a:t> </a:t>
            </a:r>
            <a:r>
              <a:rPr sz="1100" spc="-10" dirty="0">
                <a:latin typeface="Arial"/>
                <a:cs typeface="Arial"/>
              </a:rPr>
              <a:t>Optimal</a:t>
            </a:r>
            <a:r>
              <a:rPr sz="1100" spc="5" dirty="0">
                <a:latin typeface="Arial"/>
                <a:cs typeface="Arial"/>
              </a:rPr>
              <a:t> </a:t>
            </a:r>
            <a:r>
              <a:rPr sz="1100" spc="-40" dirty="0">
                <a:latin typeface="Arial"/>
                <a:cs typeface="Arial"/>
              </a:rPr>
              <a:t>band</a:t>
            </a:r>
            <a:r>
              <a:rPr sz="1100" spc="5" dirty="0">
                <a:latin typeface="Arial"/>
                <a:cs typeface="Arial"/>
              </a:rPr>
              <a:t> </a:t>
            </a:r>
            <a:r>
              <a:rPr sz="1100" spc="-35" dirty="0">
                <a:latin typeface="Arial"/>
                <a:cs typeface="Arial"/>
              </a:rPr>
              <a:t>combination</a:t>
            </a:r>
            <a:r>
              <a:rPr sz="1100" dirty="0">
                <a:latin typeface="Arial"/>
                <a:cs typeface="Arial"/>
              </a:rPr>
              <a:t> for</a:t>
            </a:r>
            <a:r>
              <a:rPr sz="1100" spc="5" dirty="0">
                <a:latin typeface="Arial"/>
                <a:cs typeface="Arial"/>
              </a:rPr>
              <a:t> </a:t>
            </a:r>
            <a:r>
              <a:rPr sz="1100" spc="-10" dirty="0">
                <a:latin typeface="Arial"/>
                <a:cs typeface="Arial"/>
              </a:rPr>
              <a:t>classification</a:t>
            </a:r>
            <a:endParaRPr sz="1100">
              <a:latin typeface="Arial"/>
              <a:cs typeface="Arial"/>
            </a:endParaRPr>
          </a:p>
        </p:txBody>
      </p:sp>
      <p:grpSp>
        <p:nvGrpSpPr>
          <p:cNvPr id="4" name="object 4"/>
          <p:cNvGrpSpPr/>
          <p:nvPr/>
        </p:nvGrpSpPr>
        <p:grpSpPr>
          <a:xfrm>
            <a:off x="643165" y="1163980"/>
            <a:ext cx="2690495" cy="1696085"/>
            <a:chOff x="643165" y="1163980"/>
            <a:chExt cx="2690495" cy="1696085"/>
          </a:xfrm>
        </p:grpSpPr>
        <p:pic>
          <p:nvPicPr>
            <p:cNvPr id="5" name="object 5"/>
            <p:cNvPicPr/>
            <p:nvPr/>
          </p:nvPicPr>
          <p:blipFill>
            <a:blip r:embed="rId5" cstate="print"/>
            <a:stretch>
              <a:fillRect/>
            </a:stretch>
          </p:blipFill>
          <p:spPr>
            <a:xfrm>
              <a:off x="643165" y="1163980"/>
              <a:ext cx="2690036" cy="1695846"/>
            </a:xfrm>
            <a:prstGeom prst="rect">
              <a:avLst/>
            </a:prstGeom>
          </p:spPr>
        </p:pic>
        <p:sp>
          <p:nvSpPr>
            <p:cNvPr id="6" name="object 6"/>
            <p:cNvSpPr/>
            <p:nvPr/>
          </p:nvSpPr>
          <p:spPr>
            <a:xfrm>
              <a:off x="699234" y="2511859"/>
              <a:ext cx="2578100" cy="263525"/>
            </a:xfrm>
            <a:custGeom>
              <a:avLst/>
              <a:gdLst/>
              <a:ahLst/>
              <a:cxnLst/>
              <a:rect l="l" t="t" r="r" b="b"/>
              <a:pathLst>
                <a:path w="2578100" h="263525">
                  <a:moveTo>
                    <a:pt x="0" y="210549"/>
                  </a:moveTo>
                  <a:lnTo>
                    <a:pt x="112084" y="105301"/>
                  </a:lnTo>
                  <a:lnTo>
                    <a:pt x="224169" y="210549"/>
                  </a:lnTo>
                  <a:lnTo>
                    <a:pt x="336201" y="263174"/>
                  </a:lnTo>
                  <a:lnTo>
                    <a:pt x="448339" y="157925"/>
                  </a:lnTo>
                  <a:lnTo>
                    <a:pt x="560424" y="210549"/>
                  </a:lnTo>
                  <a:lnTo>
                    <a:pt x="672508" y="157925"/>
                  </a:lnTo>
                  <a:lnTo>
                    <a:pt x="784540" y="157925"/>
                  </a:lnTo>
                  <a:lnTo>
                    <a:pt x="896625" y="105301"/>
                  </a:lnTo>
                  <a:lnTo>
                    <a:pt x="1008763" y="52677"/>
                  </a:lnTo>
                  <a:lnTo>
                    <a:pt x="1120848" y="157925"/>
                  </a:lnTo>
                  <a:lnTo>
                    <a:pt x="1232880" y="52677"/>
                  </a:lnTo>
                  <a:lnTo>
                    <a:pt x="1345018" y="105301"/>
                  </a:lnTo>
                  <a:lnTo>
                    <a:pt x="1457049" y="157925"/>
                  </a:lnTo>
                  <a:lnTo>
                    <a:pt x="1569134" y="52677"/>
                  </a:lnTo>
                  <a:lnTo>
                    <a:pt x="1793357" y="52677"/>
                  </a:lnTo>
                  <a:lnTo>
                    <a:pt x="1905389" y="105301"/>
                  </a:lnTo>
                  <a:lnTo>
                    <a:pt x="2017527" y="105301"/>
                  </a:lnTo>
                  <a:lnTo>
                    <a:pt x="2129558" y="52677"/>
                  </a:lnTo>
                  <a:lnTo>
                    <a:pt x="2241696" y="52677"/>
                  </a:lnTo>
                  <a:lnTo>
                    <a:pt x="2353781" y="105301"/>
                  </a:lnTo>
                  <a:lnTo>
                    <a:pt x="2465813" y="0"/>
                  </a:lnTo>
                  <a:lnTo>
                    <a:pt x="2577951" y="52677"/>
                  </a:lnTo>
                </a:path>
              </a:pathLst>
            </a:custGeom>
            <a:ln w="10599">
              <a:solidFill>
                <a:srgbClr val="626EFA"/>
              </a:solidFill>
            </a:ln>
          </p:spPr>
          <p:txBody>
            <a:bodyPr wrap="square" lIns="0" tIns="0" rIns="0" bIns="0" rtlCol="0"/>
            <a:lstStyle/>
            <a:p>
              <a:endParaRPr/>
            </a:p>
          </p:txBody>
        </p:sp>
        <p:sp>
          <p:nvSpPr>
            <p:cNvPr id="7" name="object 7"/>
            <p:cNvSpPr/>
            <p:nvPr/>
          </p:nvSpPr>
          <p:spPr>
            <a:xfrm>
              <a:off x="696981" y="1979709"/>
              <a:ext cx="2580640" cy="169545"/>
            </a:xfrm>
            <a:custGeom>
              <a:avLst/>
              <a:gdLst/>
              <a:ahLst/>
              <a:cxnLst/>
              <a:rect l="l" t="t" r="r" b="b"/>
              <a:pathLst>
                <a:path w="2580640" h="169544">
                  <a:moveTo>
                    <a:pt x="14391" y="122710"/>
                  </a:moveTo>
                  <a:lnTo>
                    <a:pt x="0" y="115954"/>
                  </a:lnTo>
                  <a:lnTo>
                    <a:pt x="4504" y="106359"/>
                  </a:lnTo>
                  <a:lnTo>
                    <a:pt x="18895" y="113116"/>
                  </a:lnTo>
                  <a:lnTo>
                    <a:pt x="14391" y="122710"/>
                  </a:lnTo>
                  <a:close/>
                </a:path>
                <a:path w="2580640" h="169544">
                  <a:moveTo>
                    <a:pt x="43173" y="136224"/>
                  </a:moveTo>
                  <a:lnTo>
                    <a:pt x="28782" y="129467"/>
                  </a:lnTo>
                  <a:lnTo>
                    <a:pt x="33287" y="119873"/>
                  </a:lnTo>
                  <a:lnTo>
                    <a:pt x="47678" y="126630"/>
                  </a:lnTo>
                  <a:lnTo>
                    <a:pt x="43173" y="136224"/>
                  </a:lnTo>
                  <a:close/>
                </a:path>
                <a:path w="2580640" h="169544">
                  <a:moveTo>
                    <a:pt x="71956" y="149738"/>
                  </a:moveTo>
                  <a:lnTo>
                    <a:pt x="57565" y="142981"/>
                  </a:lnTo>
                  <a:lnTo>
                    <a:pt x="62069" y="133387"/>
                  </a:lnTo>
                  <a:lnTo>
                    <a:pt x="76461" y="140143"/>
                  </a:lnTo>
                  <a:lnTo>
                    <a:pt x="71956" y="149738"/>
                  </a:lnTo>
                  <a:close/>
                </a:path>
                <a:path w="2580640" h="169544">
                  <a:moveTo>
                    <a:pt x="100739" y="163251"/>
                  </a:moveTo>
                  <a:lnTo>
                    <a:pt x="86347" y="156494"/>
                  </a:lnTo>
                  <a:lnTo>
                    <a:pt x="90852" y="146900"/>
                  </a:lnTo>
                  <a:lnTo>
                    <a:pt x="105243" y="153657"/>
                  </a:lnTo>
                  <a:lnTo>
                    <a:pt x="100739" y="163251"/>
                  </a:lnTo>
                  <a:close/>
                </a:path>
                <a:path w="2580640" h="169544">
                  <a:moveTo>
                    <a:pt x="119635" y="167148"/>
                  </a:moveTo>
                  <a:lnTo>
                    <a:pt x="115130" y="157554"/>
                  </a:lnTo>
                  <a:lnTo>
                    <a:pt x="129521" y="150797"/>
                  </a:lnTo>
                  <a:lnTo>
                    <a:pt x="134026" y="160391"/>
                  </a:lnTo>
                  <a:lnTo>
                    <a:pt x="119635" y="167148"/>
                  </a:lnTo>
                  <a:close/>
                </a:path>
                <a:path w="2580640" h="169544">
                  <a:moveTo>
                    <a:pt x="148417" y="153634"/>
                  </a:moveTo>
                  <a:lnTo>
                    <a:pt x="143913" y="144040"/>
                  </a:lnTo>
                  <a:lnTo>
                    <a:pt x="158304" y="137283"/>
                  </a:lnTo>
                  <a:lnTo>
                    <a:pt x="162809" y="146878"/>
                  </a:lnTo>
                  <a:lnTo>
                    <a:pt x="148417" y="153634"/>
                  </a:lnTo>
                  <a:close/>
                </a:path>
                <a:path w="2580640" h="169544">
                  <a:moveTo>
                    <a:pt x="177200" y="140121"/>
                  </a:moveTo>
                  <a:lnTo>
                    <a:pt x="172695" y="130527"/>
                  </a:lnTo>
                  <a:lnTo>
                    <a:pt x="187087" y="123770"/>
                  </a:lnTo>
                  <a:lnTo>
                    <a:pt x="191591" y="133364"/>
                  </a:lnTo>
                  <a:lnTo>
                    <a:pt x="177200" y="140121"/>
                  </a:lnTo>
                  <a:close/>
                </a:path>
                <a:path w="2580640" h="169544">
                  <a:moveTo>
                    <a:pt x="205982" y="126607"/>
                  </a:moveTo>
                  <a:lnTo>
                    <a:pt x="201478" y="117013"/>
                  </a:lnTo>
                  <a:lnTo>
                    <a:pt x="215869" y="110256"/>
                  </a:lnTo>
                  <a:lnTo>
                    <a:pt x="220374" y="119850"/>
                  </a:lnTo>
                  <a:lnTo>
                    <a:pt x="205982" y="126607"/>
                  </a:lnTo>
                  <a:close/>
                </a:path>
                <a:path w="2580640" h="169544">
                  <a:moveTo>
                    <a:pt x="249049" y="116456"/>
                  </a:moveTo>
                  <a:lnTo>
                    <a:pt x="233151" y="116456"/>
                  </a:lnTo>
                  <a:lnTo>
                    <a:pt x="233151" y="105857"/>
                  </a:lnTo>
                  <a:lnTo>
                    <a:pt x="249049" y="105857"/>
                  </a:lnTo>
                  <a:lnTo>
                    <a:pt x="249049" y="116456"/>
                  </a:lnTo>
                  <a:close/>
                </a:path>
                <a:path w="2580640" h="169544">
                  <a:moveTo>
                    <a:pt x="280847" y="116456"/>
                  </a:moveTo>
                  <a:lnTo>
                    <a:pt x="264948" y="116456"/>
                  </a:lnTo>
                  <a:lnTo>
                    <a:pt x="264948" y="105857"/>
                  </a:lnTo>
                  <a:lnTo>
                    <a:pt x="280847" y="105857"/>
                  </a:lnTo>
                  <a:lnTo>
                    <a:pt x="280847" y="116456"/>
                  </a:lnTo>
                  <a:close/>
                </a:path>
                <a:path w="2580640" h="169544">
                  <a:moveTo>
                    <a:pt x="312644" y="116456"/>
                  </a:moveTo>
                  <a:lnTo>
                    <a:pt x="296745" y="116456"/>
                  </a:lnTo>
                  <a:lnTo>
                    <a:pt x="296745" y="105857"/>
                  </a:lnTo>
                  <a:lnTo>
                    <a:pt x="312644" y="105857"/>
                  </a:lnTo>
                  <a:lnTo>
                    <a:pt x="312644" y="116456"/>
                  </a:lnTo>
                  <a:close/>
                </a:path>
                <a:path w="2580640" h="169544">
                  <a:moveTo>
                    <a:pt x="344441" y="116456"/>
                  </a:moveTo>
                  <a:lnTo>
                    <a:pt x="328542" y="116456"/>
                  </a:lnTo>
                  <a:lnTo>
                    <a:pt x="328542" y="105857"/>
                  </a:lnTo>
                  <a:lnTo>
                    <a:pt x="344441" y="105857"/>
                  </a:lnTo>
                  <a:lnTo>
                    <a:pt x="344441" y="116456"/>
                  </a:lnTo>
                  <a:close/>
                </a:path>
                <a:path w="2580640" h="169544">
                  <a:moveTo>
                    <a:pt x="376238" y="116456"/>
                  </a:moveTo>
                  <a:lnTo>
                    <a:pt x="360339" y="116456"/>
                  </a:lnTo>
                  <a:lnTo>
                    <a:pt x="360339" y="105857"/>
                  </a:lnTo>
                  <a:lnTo>
                    <a:pt x="376238" y="105857"/>
                  </a:lnTo>
                  <a:lnTo>
                    <a:pt x="376238" y="116456"/>
                  </a:lnTo>
                  <a:close/>
                </a:path>
                <a:path w="2580640" h="169544">
                  <a:moveTo>
                    <a:pt x="408035" y="116456"/>
                  </a:moveTo>
                  <a:lnTo>
                    <a:pt x="392136" y="116456"/>
                  </a:lnTo>
                  <a:lnTo>
                    <a:pt x="392136" y="105857"/>
                  </a:lnTo>
                  <a:lnTo>
                    <a:pt x="408035" y="105857"/>
                  </a:lnTo>
                  <a:lnTo>
                    <a:pt x="408035" y="116456"/>
                  </a:lnTo>
                  <a:close/>
                </a:path>
                <a:path w="2580640" h="169544">
                  <a:moveTo>
                    <a:pt x="439832" y="116456"/>
                  </a:moveTo>
                  <a:lnTo>
                    <a:pt x="423934" y="116456"/>
                  </a:lnTo>
                  <a:lnTo>
                    <a:pt x="423934" y="105857"/>
                  </a:lnTo>
                  <a:lnTo>
                    <a:pt x="439832" y="105857"/>
                  </a:lnTo>
                  <a:lnTo>
                    <a:pt x="439832" y="116456"/>
                  </a:lnTo>
                  <a:close/>
                </a:path>
                <a:path w="2580640" h="169544">
                  <a:moveTo>
                    <a:pt x="457496" y="113769"/>
                  </a:moveTo>
                  <a:lnTo>
                    <a:pt x="452991" y="104175"/>
                  </a:lnTo>
                  <a:lnTo>
                    <a:pt x="467382" y="97418"/>
                  </a:lnTo>
                  <a:lnTo>
                    <a:pt x="471887" y="107013"/>
                  </a:lnTo>
                  <a:lnTo>
                    <a:pt x="457496" y="113769"/>
                  </a:lnTo>
                  <a:close/>
                </a:path>
                <a:path w="2580640" h="169544">
                  <a:moveTo>
                    <a:pt x="486278" y="100256"/>
                  </a:moveTo>
                  <a:lnTo>
                    <a:pt x="481774" y="90662"/>
                  </a:lnTo>
                  <a:lnTo>
                    <a:pt x="496165" y="83905"/>
                  </a:lnTo>
                  <a:lnTo>
                    <a:pt x="500670" y="93499"/>
                  </a:lnTo>
                  <a:lnTo>
                    <a:pt x="486278" y="100256"/>
                  </a:lnTo>
                  <a:close/>
                </a:path>
                <a:path w="2580640" h="169544">
                  <a:moveTo>
                    <a:pt x="515061" y="86742"/>
                  </a:moveTo>
                  <a:lnTo>
                    <a:pt x="510556" y="77148"/>
                  </a:lnTo>
                  <a:lnTo>
                    <a:pt x="524948" y="70391"/>
                  </a:lnTo>
                  <a:lnTo>
                    <a:pt x="529452" y="79985"/>
                  </a:lnTo>
                  <a:lnTo>
                    <a:pt x="515061" y="86742"/>
                  </a:lnTo>
                  <a:close/>
                </a:path>
                <a:path w="2580640" h="169544">
                  <a:moveTo>
                    <a:pt x="543844" y="73229"/>
                  </a:moveTo>
                  <a:lnTo>
                    <a:pt x="539339" y="63634"/>
                  </a:lnTo>
                  <a:lnTo>
                    <a:pt x="553730" y="56878"/>
                  </a:lnTo>
                  <a:lnTo>
                    <a:pt x="558235" y="66472"/>
                  </a:lnTo>
                  <a:lnTo>
                    <a:pt x="543844" y="73229"/>
                  </a:lnTo>
                  <a:close/>
                </a:path>
                <a:path w="2580640" h="169544">
                  <a:moveTo>
                    <a:pt x="587079" y="63832"/>
                  </a:moveTo>
                  <a:lnTo>
                    <a:pt x="571180" y="63832"/>
                  </a:lnTo>
                  <a:lnTo>
                    <a:pt x="571180" y="53233"/>
                  </a:lnTo>
                  <a:lnTo>
                    <a:pt x="587079" y="53233"/>
                  </a:lnTo>
                  <a:lnTo>
                    <a:pt x="587079" y="63832"/>
                  </a:lnTo>
                  <a:close/>
                </a:path>
                <a:path w="2580640" h="169544">
                  <a:moveTo>
                    <a:pt x="618876" y="63832"/>
                  </a:moveTo>
                  <a:lnTo>
                    <a:pt x="602977" y="63832"/>
                  </a:lnTo>
                  <a:lnTo>
                    <a:pt x="602977" y="53233"/>
                  </a:lnTo>
                  <a:lnTo>
                    <a:pt x="618876" y="53233"/>
                  </a:lnTo>
                  <a:lnTo>
                    <a:pt x="618876" y="63832"/>
                  </a:lnTo>
                  <a:close/>
                </a:path>
                <a:path w="2580640" h="169544">
                  <a:moveTo>
                    <a:pt x="650673" y="63832"/>
                  </a:moveTo>
                  <a:lnTo>
                    <a:pt x="634774" y="63832"/>
                  </a:lnTo>
                  <a:lnTo>
                    <a:pt x="634774" y="53233"/>
                  </a:lnTo>
                  <a:lnTo>
                    <a:pt x="650673" y="53233"/>
                  </a:lnTo>
                  <a:lnTo>
                    <a:pt x="650673" y="63832"/>
                  </a:lnTo>
                  <a:close/>
                </a:path>
                <a:path w="2580640" h="169544">
                  <a:moveTo>
                    <a:pt x="673578" y="63832"/>
                  </a:moveTo>
                  <a:lnTo>
                    <a:pt x="666572" y="63832"/>
                  </a:lnTo>
                  <a:lnTo>
                    <a:pt x="666572" y="53233"/>
                  </a:lnTo>
                  <a:lnTo>
                    <a:pt x="675943" y="53233"/>
                  </a:lnTo>
                  <a:lnTo>
                    <a:pt x="683992" y="57013"/>
                  </a:lnTo>
                  <a:lnTo>
                    <a:pt x="683278" y="58532"/>
                  </a:lnTo>
                  <a:lnTo>
                    <a:pt x="674761" y="58532"/>
                  </a:lnTo>
                  <a:lnTo>
                    <a:pt x="672508" y="63329"/>
                  </a:lnTo>
                  <a:lnTo>
                    <a:pt x="673578" y="63832"/>
                  </a:lnTo>
                  <a:close/>
                </a:path>
                <a:path w="2580640" h="169544">
                  <a:moveTo>
                    <a:pt x="679486" y="66607"/>
                  </a:moveTo>
                  <a:lnTo>
                    <a:pt x="672508" y="63329"/>
                  </a:lnTo>
                  <a:lnTo>
                    <a:pt x="674761" y="58532"/>
                  </a:lnTo>
                  <a:lnTo>
                    <a:pt x="674761" y="63832"/>
                  </a:lnTo>
                  <a:lnTo>
                    <a:pt x="680789" y="63832"/>
                  </a:lnTo>
                  <a:lnTo>
                    <a:pt x="679486" y="66607"/>
                  </a:lnTo>
                  <a:close/>
                </a:path>
                <a:path w="2580640" h="169544">
                  <a:moveTo>
                    <a:pt x="680789" y="63832"/>
                  </a:moveTo>
                  <a:lnTo>
                    <a:pt x="674761" y="63832"/>
                  </a:lnTo>
                  <a:lnTo>
                    <a:pt x="674761" y="58532"/>
                  </a:lnTo>
                  <a:lnTo>
                    <a:pt x="683278" y="58532"/>
                  </a:lnTo>
                  <a:lnTo>
                    <a:pt x="680789" y="63832"/>
                  </a:lnTo>
                  <a:close/>
                </a:path>
                <a:path w="2580640" h="169544">
                  <a:moveTo>
                    <a:pt x="708266" y="80126"/>
                  </a:moveTo>
                  <a:lnTo>
                    <a:pt x="693876" y="73366"/>
                  </a:lnTo>
                  <a:lnTo>
                    <a:pt x="698382" y="63773"/>
                  </a:lnTo>
                  <a:lnTo>
                    <a:pt x="712772" y="70532"/>
                  </a:lnTo>
                  <a:lnTo>
                    <a:pt x="708266" y="80126"/>
                  </a:lnTo>
                  <a:close/>
                </a:path>
                <a:path w="2580640" h="169544">
                  <a:moveTo>
                    <a:pt x="737046" y="93644"/>
                  </a:moveTo>
                  <a:lnTo>
                    <a:pt x="722656" y="86885"/>
                  </a:lnTo>
                  <a:lnTo>
                    <a:pt x="727162" y="77292"/>
                  </a:lnTo>
                  <a:lnTo>
                    <a:pt x="741552" y="84051"/>
                  </a:lnTo>
                  <a:lnTo>
                    <a:pt x="737046" y="93644"/>
                  </a:lnTo>
                  <a:close/>
                </a:path>
                <a:path w="2580640" h="169544">
                  <a:moveTo>
                    <a:pt x="765826" y="107163"/>
                  </a:moveTo>
                  <a:lnTo>
                    <a:pt x="751436" y="100404"/>
                  </a:lnTo>
                  <a:lnTo>
                    <a:pt x="755942" y="90810"/>
                  </a:lnTo>
                  <a:lnTo>
                    <a:pt x="770332" y="97570"/>
                  </a:lnTo>
                  <a:lnTo>
                    <a:pt x="765826" y="107163"/>
                  </a:lnTo>
                  <a:close/>
                </a:path>
                <a:path w="2580640" h="169544">
                  <a:moveTo>
                    <a:pt x="794608" y="120681"/>
                  </a:moveTo>
                  <a:lnTo>
                    <a:pt x="780216" y="113923"/>
                  </a:lnTo>
                  <a:lnTo>
                    <a:pt x="784722" y="104329"/>
                  </a:lnTo>
                  <a:lnTo>
                    <a:pt x="799113" y="111086"/>
                  </a:lnTo>
                  <a:lnTo>
                    <a:pt x="794608" y="120681"/>
                  </a:lnTo>
                  <a:close/>
                </a:path>
                <a:path w="2580640" h="169544">
                  <a:moveTo>
                    <a:pt x="823391" y="134194"/>
                  </a:moveTo>
                  <a:lnTo>
                    <a:pt x="808999" y="127437"/>
                  </a:lnTo>
                  <a:lnTo>
                    <a:pt x="813504" y="117843"/>
                  </a:lnTo>
                  <a:lnTo>
                    <a:pt x="827895" y="124600"/>
                  </a:lnTo>
                  <a:lnTo>
                    <a:pt x="823391" y="134194"/>
                  </a:lnTo>
                  <a:close/>
                </a:path>
                <a:path w="2580640" h="169544">
                  <a:moveTo>
                    <a:pt x="852173" y="147708"/>
                  </a:moveTo>
                  <a:lnTo>
                    <a:pt x="837782" y="140951"/>
                  </a:lnTo>
                  <a:lnTo>
                    <a:pt x="842286" y="131357"/>
                  </a:lnTo>
                  <a:lnTo>
                    <a:pt x="856678" y="138113"/>
                  </a:lnTo>
                  <a:lnTo>
                    <a:pt x="852173" y="147708"/>
                  </a:lnTo>
                  <a:close/>
                </a:path>
                <a:path w="2580640" h="169544">
                  <a:moveTo>
                    <a:pt x="880956" y="161221"/>
                  </a:moveTo>
                  <a:lnTo>
                    <a:pt x="866565" y="154464"/>
                  </a:lnTo>
                  <a:lnTo>
                    <a:pt x="871069" y="144870"/>
                  </a:lnTo>
                  <a:lnTo>
                    <a:pt x="885460" y="151627"/>
                  </a:lnTo>
                  <a:lnTo>
                    <a:pt x="880956" y="161221"/>
                  </a:lnTo>
                  <a:close/>
                </a:path>
                <a:path w="2580640" h="169544">
                  <a:moveTo>
                    <a:pt x="898877" y="160459"/>
                  </a:moveTo>
                  <a:lnTo>
                    <a:pt x="898877" y="158384"/>
                  </a:lnTo>
                  <a:lnTo>
                    <a:pt x="899852" y="158384"/>
                  </a:lnTo>
                  <a:lnTo>
                    <a:pt x="898877" y="160459"/>
                  </a:lnTo>
                  <a:close/>
                </a:path>
                <a:path w="2580640" h="169544">
                  <a:moveTo>
                    <a:pt x="898877" y="163781"/>
                  </a:moveTo>
                  <a:lnTo>
                    <a:pt x="898877" y="160459"/>
                  </a:lnTo>
                  <a:lnTo>
                    <a:pt x="899852" y="158384"/>
                  </a:lnTo>
                  <a:lnTo>
                    <a:pt x="901130" y="158984"/>
                  </a:lnTo>
                  <a:lnTo>
                    <a:pt x="898877" y="163781"/>
                  </a:lnTo>
                  <a:close/>
                </a:path>
                <a:path w="2580640" h="169544">
                  <a:moveTo>
                    <a:pt x="913364" y="163781"/>
                  </a:moveTo>
                  <a:lnTo>
                    <a:pt x="898877" y="163781"/>
                  </a:lnTo>
                  <a:lnTo>
                    <a:pt x="901130" y="158984"/>
                  </a:lnTo>
                  <a:lnTo>
                    <a:pt x="899852" y="158384"/>
                  </a:lnTo>
                  <a:lnTo>
                    <a:pt x="913364" y="158384"/>
                  </a:lnTo>
                  <a:lnTo>
                    <a:pt x="913364" y="163781"/>
                  </a:lnTo>
                  <a:close/>
                </a:path>
                <a:path w="2580640" h="169544">
                  <a:moveTo>
                    <a:pt x="913364" y="169080"/>
                  </a:moveTo>
                  <a:lnTo>
                    <a:pt x="897695" y="169080"/>
                  </a:lnTo>
                  <a:lnTo>
                    <a:pt x="895347" y="167978"/>
                  </a:lnTo>
                  <a:lnTo>
                    <a:pt x="898877" y="160459"/>
                  </a:lnTo>
                  <a:lnTo>
                    <a:pt x="898877" y="163781"/>
                  </a:lnTo>
                  <a:lnTo>
                    <a:pt x="913364" y="163781"/>
                  </a:lnTo>
                  <a:lnTo>
                    <a:pt x="913364" y="169080"/>
                  </a:lnTo>
                  <a:close/>
                </a:path>
                <a:path w="2580640" h="169544">
                  <a:moveTo>
                    <a:pt x="945161" y="169080"/>
                  </a:moveTo>
                  <a:lnTo>
                    <a:pt x="929263" y="169080"/>
                  </a:lnTo>
                  <a:lnTo>
                    <a:pt x="929263" y="158481"/>
                  </a:lnTo>
                  <a:lnTo>
                    <a:pt x="945161" y="158481"/>
                  </a:lnTo>
                  <a:lnTo>
                    <a:pt x="945161" y="169080"/>
                  </a:lnTo>
                  <a:close/>
                </a:path>
                <a:path w="2580640" h="169544">
                  <a:moveTo>
                    <a:pt x="976959" y="169080"/>
                  </a:moveTo>
                  <a:lnTo>
                    <a:pt x="961060" y="169080"/>
                  </a:lnTo>
                  <a:lnTo>
                    <a:pt x="961060" y="158481"/>
                  </a:lnTo>
                  <a:lnTo>
                    <a:pt x="976959" y="158481"/>
                  </a:lnTo>
                  <a:lnTo>
                    <a:pt x="976959" y="169080"/>
                  </a:lnTo>
                  <a:close/>
                </a:path>
                <a:path w="2580640" h="169544">
                  <a:moveTo>
                    <a:pt x="1008756" y="169080"/>
                  </a:moveTo>
                  <a:lnTo>
                    <a:pt x="992857" y="169080"/>
                  </a:lnTo>
                  <a:lnTo>
                    <a:pt x="992857" y="158481"/>
                  </a:lnTo>
                  <a:lnTo>
                    <a:pt x="1008756" y="158481"/>
                  </a:lnTo>
                  <a:lnTo>
                    <a:pt x="1008756" y="169080"/>
                  </a:lnTo>
                  <a:close/>
                </a:path>
                <a:path w="2580640" h="169544">
                  <a:moveTo>
                    <a:pt x="1025613" y="162781"/>
                  </a:moveTo>
                  <a:lnTo>
                    <a:pt x="1021109" y="153187"/>
                  </a:lnTo>
                  <a:lnTo>
                    <a:pt x="1035500" y="146430"/>
                  </a:lnTo>
                  <a:lnTo>
                    <a:pt x="1040005" y="156025"/>
                  </a:lnTo>
                  <a:lnTo>
                    <a:pt x="1025613" y="162781"/>
                  </a:lnTo>
                  <a:close/>
                </a:path>
                <a:path w="2580640" h="169544">
                  <a:moveTo>
                    <a:pt x="1054396" y="149268"/>
                  </a:moveTo>
                  <a:lnTo>
                    <a:pt x="1049892" y="139674"/>
                  </a:lnTo>
                  <a:lnTo>
                    <a:pt x="1064283" y="132917"/>
                  </a:lnTo>
                  <a:lnTo>
                    <a:pt x="1068787" y="142511"/>
                  </a:lnTo>
                  <a:lnTo>
                    <a:pt x="1054396" y="149268"/>
                  </a:lnTo>
                  <a:close/>
                </a:path>
                <a:path w="2580640" h="169544">
                  <a:moveTo>
                    <a:pt x="1083179" y="135754"/>
                  </a:moveTo>
                  <a:lnTo>
                    <a:pt x="1078674" y="126160"/>
                  </a:lnTo>
                  <a:lnTo>
                    <a:pt x="1093066" y="119403"/>
                  </a:lnTo>
                  <a:lnTo>
                    <a:pt x="1097570" y="128998"/>
                  </a:lnTo>
                  <a:lnTo>
                    <a:pt x="1083179" y="135754"/>
                  </a:lnTo>
                  <a:close/>
                </a:path>
                <a:path w="2580640" h="169544">
                  <a:moveTo>
                    <a:pt x="1111961" y="122241"/>
                  </a:moveTo>
                  <a:lnTo>
                    <a:pt x="1107457" y="112647"/>
                  </a:lnTo>
                  <a:lnTo>
                    <a:pt x="1121918" y="105857"/>
                  </a:lnTo>
                  <a:lnTo>
                    <a:pt x="1124205" y="105857"/>
                  </a:lnTo>
                  <a:lnTo>
                    <a:pt x="1124205" y="111157"/>
                  </a:lnTo>
                  <a:lnTo>
                    <a:pt x="1123100" y="111157"/>
                  </a:lnTo>
                  <a:lnTo>
                    <a:pt x="1123100" y="116456"/>
                  </a:lnTo>
                  <a:lnTo>
                    <a:pt x="1124282" y="116456"/>
                  </a:lnTo>
                  <a:lnTo>
                    <a:pt x="1111961" y="122241"/>
                  </a:lnTo>
                  <a:close/>
                </a:path>
                <a:path w="2580640" h="169544">
                  <a:moveTo>
                    <a:pt x="1124205" y="116456"/>
                  </a:moveTo>
                  <a:lnTo>
                    <a:pt x="1123100" y="116456"/>
                  </a:lnTo>
                  <a:lnTo>
                    <a:pt x="1123100" y="111157"/>
                  </a:lnTo>
                  <a:lnTo>
                    <a:pt x="1124205" y="113510"/>
                  </a:lnTo>
                  <a:lnTo>
                    <a:pt x="1124205" y="116456"/>
                  </a:lnTo>
                  <a:close/>
                </a:path>
                <a:path w="2580640" h="169544">
                  <a:moveTo>
                    <a:pt x="1124205" y="113510"/>
                  </a:moveTo>
                  <a:lnTo>
                    <a:pt x="1123100" y="111157"/>
                  </a:lnTo>
                  <a:lnTo>
                    <a:pt x="1124205" y="111157"/>
                  </a:lnTo>
                  <a:lnTo>
                    <a:pt x="1124205" y="113510"/>
                  </a:lnTo>
                  <a:close/>
                </a:path>
                <a:path w="2580640" h="169544">
                  <a:moveTo>
                    <a:pt x="1124282" y="116456"/>
                  </a:moveTo>
                  <a:lnTo>
                    <a:pt x="1124205" y="113510"/>
                  </a:lnTo>
                  <a:lnTo>
                    <a:pt x="1125352" y="115954"/>
                  </a:lnTo>
                  <a:lnTo>
                    <a:pt x="1124282" y="116456"/>
                  </a:lnTo>
                  <a:close/>
                </a:path>
                <a:path w="2580640" h="169544">
                  <a:moveTo>
                    <a:pt x="1156002" y="116456"/>
                  </a:moveTo>
                  <a:lnTo>
                    <a:pt x="1140104" y="116456"/>
                  </a:lnTo>
                  <a:lnTo>
                    <a:pt x="1140104" y="105857"/>
                  </a:lnTo>
                  <a:lnTo>
                    <a:pt x="1156002" y="105857"/>
                  </a:lnTo>
                  <a:lnTo>
                    <a:pt x="1156002" y="116456"/>
                  </a:lnTo>
                  <a:close/>
                </a:path>
                <a:path w="2580640" h="169544">
                  <a:moveTo>
                    <a:pt x="1187799" y="116456"/>
                  </a:moveTo>
                  <a:lnTo>
                    <a:pt x="1171901" y="116456"/>
                  </a:lnTo>
                  <a:lnTo>
                    <a:pt x="1171901" y="105857"/>
                  </a:lnTo>
                  <a:lnTo>
                    <a:pt x="1187799" y="105857"/>
                  </a:lnTo>
                  <a:lnTo>
                    <a:pt x="1187799" y="116456"/>
                  </a:lnTo>
                  <a:close/>
                </a:path>
                <a:path w="2580640" h="169544">
                  <a:moveTo>
                    <a:pt x="1219597" y="116456"/>
                  </a:moveTo>
                  <a:lnTo>
                    <a:pt x="1203698" y="116456"/>
                  </a:lnTo>
                  <a:lnTo>
                    <a:pt x="1203698" y="105857"/>
                  </a:lnTo>
                  <a:lnTo>
                    <a:pt x="1219597" y="105857"/>
                  </a:lnTo>
                  <a:lnTo>
                    <a:pt x="1219597" y="116456"/>
                  </a:lnTo>
                  <a:close/>
                </a:path>
                <a:path w="2580640" h="169544">
                  <a:moveTo>
                    <a:pt x="1237712" y="115800"/>
                  </a:moveTo>
                  <a:lnTo>
                    <a:pt x="1233209" y="106205"/>
                  </a:lnTo>
                  <a:lnTo>
                    <a:pt x="1247602" y="99451"/>
                  </a:lnTo>
                  <a:lnTo>
                    <a:pt x="1252105" y="109046"/>
                  </a:lnTo>
                  <a:lnTo>
                    <a:pt x="1237712" y="115800"/>
                  </a:lnTo>
                  <a:close/>
                </a:path>
                <a:path w="2580640" h="169544">
                  <a:moveTo>
                    <a:pt x="1266497" y="102291"/>
                  </a:moveTo>
                  <a:lnTo>
                    <a:pt x="1261994" y="92696"/>
                  </a:lnTo>
                  <a:lnTo>
                    <a:pt x="1276387" y="85942"/>
                  </a:lnTo>
                  <a:lnTo>
                    <a:pt x="1280890" y="95537"/>
                  </a:lnTo>
                  <a:lnTo>
                    <a:pt x="1266497" y="102291"/>
                  </a:lnTo>
                  <a:close/>
                </a:path>
                <a:path w="2580640" h="169544">
                  <a:moveTo>
                    <a:pt x="1295282" y="88783"/>
                  </a:moveTo>
                  <a:lnTo>
                    <a:pt x="1290779" y="79188"/>
                  </a:lnTo>
                  <a:lnTo>
                    <a:pt x="1305172" y="72434"/>
                  </a:lnTo>
                  <a:lnTo>
                    <a:pt x="1309675" y="82029"/>
                  </a:lnTo>
                  <a:lnTo>
                    <a:pt x="1295282" y="88783"/>
                  </a:lnTo>
                  <a:close/>
                </a:path>
                <a:path w="2580640" h="169544">
                  <a:moveTo>
                    <a:pt x="1324067" y="75275"/>
                  </a:moveTo>
                  <a:lnTo>
                    <a:pt x="1319565" y="65680"/>
                  </a:lnTo>
                  <a:lnTo>
                    <a:pt x="1333957" y="58926"/>
                  </a:lnTo>
                  <a:lnTo>
                    <a:pt x="1338460" y="68521"/>
                  </a:lnTo>
                  <a:lnTo>
                    <a:pt x="1324067" y="75275"/>
                  </a:lnTo>
                  <a:close/>
                </a:path>
                <a:path w="2580640" h="169544">
                  <a:moveTo>
                    <a:pt x="1366848" y="63832"/>
                  </a:moveTo>
                  <a:lnTo>
                    <a:pt x="1350950" y="63832"/>
                  </a:lnTo>
                  <a:lnTo>
                    <a:pt x="1350950" y="53233"/>
                  </a:lnTo>
                  <a:lnTo>
                    <a:pt x="1366848" y="53233"/>
                  </a:lnTo>
                  <a:lnTo>
                    <a:pt x="1366848" y="63832"/>
                  </a:lnTo>
                  <a:close/>
                </a:path>
                <a:path w="2580640" h="169544">
                  <a:moveTo>
                    <a:pt x="1398645" y="63832"/>
                  </a:moveTo>
                  <a:lnTo>
                    <a:pt x="1382747" y="63832"/>
                  </a:lnTo>
                  <a:lnTo>
                    <a:pt x="1382747" y="53233"/>
                  </a:lnTo>
                  <a:lnTo>
                    <a:pt x="1398645" y="53233"/>
                  </a:lnTo>
                  <a:lnTo>
                    <a:pt x="1398645" y="63832"/>
                  </a:lnTo>
                  <a:close/>
                </a:path>
                <a:path w="2580640" h="169544">
                  <a:moveTo>
                    <a:pt x="1430443" y="63832"/>
                  </a:moveTo>
                  <a:lnTo>
                    <a:pt x="1414544" y="63832"/>
                  </a:lnTo>
                  <a:lnTo>
                    <a:pt x="1414544" y="53233"/>
                  </a:lnTo>
                  <a:lnTo>
                    <a:pt x="1430443" y="53233"/>
                  </a:lnTo>
                  <a:lnTo>
                    <a:pt x="1430443" y="63832"/>
                  </a:lnTo>
                  <a:close/>
                </a:path>
                <a:path w="2580640" h="169544">
                  <a:moveTo>
                    <a:pt x="1458119" y="63832"/>
                  </a:moveTo>
                  <a:lnTo>
                    <a:pt x="1446341" y="63832"/>
                  </a:lnTo>
                  <a:lnTo>
                    <a:pt x="1446341" y="53233"/>
                  </a:lnTo>
                  <a:lnTo>
                    <a:pt x="1460484" y="53233"/>
                  </a:lnTo>
                  <a:lnTo>
                    <a:pt x="1464213" y="54984"/>
                  </a:lnTo>
                  <a:lnTo>
                    <a:pt x="1462547" y="58532"/>
                  </a:lnTo>
                  <a:lnTo>
                    <a:pt x="1459302" y="58532"/>
                  </a:lnTo>
                  <a:lnTo>
                    <a:pt x="1457049" y="63329"/>
                  </a:lnTo>
                  <a:lnTo>
                    <a:pt x="1458119" y="63832"/>
                  </a:lnTo>
                  <a:close/>
                </a:path>
                <a:path w="2580640" h="169544">
                  <a:moveTo>
                    <a:pt x="1459709" y="64578"/>
                  </a:moveTo>
                  <a:lnTo>
                    <a:pt x="1457049" y="63329"/>
                  </a:lnTo>
                  <a:lnTo>
                    <a:pt x="1459302" y="58532"/>
                  </a:lnTo>
                  <a:lnTo>
                    <a:pt x="1459302" y="63832"/>
                  </a:lnTo>
                  <a:lnTo>
                    <a:pt x="1460059" y="63832"/>
                  </a:lnTo>
                  <a:lnTo>
                    <a:pt x="1459709" y="64578"/>
                  </a:lnTo>
                  <a:close/>
                </a:path>
                <a:path w="2580640" h="169544">
                  <a:moveTo>
                    <a:pt x="1460059" y="63832"/>
                  </a:moveTo>
                  <a:lnTo>
                    <a:pt x="1459302" y="63832"/>
                  </a:lnTo>
                  <a:lnTo>
                    <a:pt x="1459302" y="58532"/>
                  </a:lnTo>
                  <a:lnTo>
                    <a:pt x="1462547" y="58532"/>
                  </a:lnTo>
                  <a:lnTo>
                    <a:pt x="1460059" y="63832"/>
                  </a:lnTo>
                  <a:close/>
                </a:path>
                <a:path w="2580640" h="169544">
                  <a:moveTo>
                    <a:pt x="1488492" y="78092"/>
                  </a:moveTo>
                  <a:lnTo>
                    <a:pt x="1474100" y="71335"/>
                  </a:lnTo>
                  <a:lnTo>
                    <a:pt x="1478605" y="61741"/>
                  </a:lnTo>
                  <a:lnTo>
                    <a:pt x="1492996" y="68497"/>
                  </a:lnTo>
                  <a:lnTo>
                    <a:pt x="1488492" y="78092"/>
                  </a:lnTo>
                  <a:close/>
                </a:path>
                <a:path w="2580640" h="169544">
                  <a:moveTo>
                    <a:pt x="1517274" y="91605"/>
                  </a:moveTo>
                  <a:lnTo>
                    <a:pt x="1502883" y="84848"/>
                  </a:lnTo>
                  <a:lnTo>
                    <a:pt x="1507387" y="75254"/>
                  </a:lnTo>
                  <a:lnTo>
                    <a:pt x="1521779" y="82011"/>
                  </a:lnTo>
                  <a:lnTo>
                    <a:pt x="1517274" y="91605"/>
                  </a:lnTo>
                  <a:close/>
                </a:path>
                <a:path w="2580640" h="169544">
                  <a:moveTo>
                    <a:pt x="1546057" y="105119"/>
                  </a:moveTo>
                  <a:lnTo>
                    <a:pt x="1531665" y="98362"/>
                  </a:lnTo>
                  <a:lnTo>
                    <a:pt x="1536170" y="88768"/>
                  </a:lnTo>
                  <a:lnTo>
                    <a:pt x="1550561" y="95525"/>
                  </a:lnTo>
                  <a:lnTo>
                    <a:pt x="1546057" y="105119"/>
                  </a:lnTo>
                  <a:close/>
                </a:path>
                <a:path w="2580640" h="169544">
                  <a:moveTo>
                    <a:pt x="1577689" y="116456"/>
                  </a:moveTo>
                  <a:lnTo>
                    <a:pt x="1570204" y="116456"/>
                  </a:lnTo>
                  <a:lnTo>
                    <a:pt x="1560448" y="111876"/>
                  </a:lnTo>
                  <a:lnTo>
                    <a:pt x="1564953" y="102281"/>
                  </a:lnTo>
                  <a:lnTo>
                    <a:pt x="1572569" y="105857"/>
                  </a:lnTo>
                  <a:lnTo>
                    <a:pt x="1571386" y="105857"/>
                  </a:lnTo>
                  <a:lnTo>
                    <a:pt x="1571386" y="111157"/>
                  </a:lnTo>
                  <a:lnTo>
                    <a:pt x="1577689" y="111157"/>
                  </a:lnTo>
                  <a:lnTo>
                    <a:pt x="1577689" y="116456"/>
                  </a:lnTo>
                  <a:close/>
                </a:path>
                <a:path w="2580640" h="169544">
                  <a:moveTo>
                    <a:pt x="1571386" y="111157"/>
                  </a:moveTo>
                  <a:lnTo>
                    <a:pt x="1571386" y="105857"/>
                  </a:lnTo>
                  <a:lnTo>
                    <a:pt x="1572569" y="105857"/>
                  </a:lnTo>
                  <a:lnTo>
                    <a:pt x="1573639" y="106359"/>
                  </a:lnTo>
                  <a:lnTo>
                    <a:pt x="1571386" y="111157"/>
                  </a:lnTo>
                  <a:close/>
                </a:path>
                <a:path w="2580640" h="169544">
                  <a:moveTo>
                    <a:pt x="1577689" y="111157"/>
                  </a:moveTo>
                  <a:lnTo>
                    <a:pt x="1571386" y="111157"/>
                  </a:lnTo>
                  <a:lnTo>
                    <a:pt x="1573639" y="106359"/>
                  </a:lnTo>
                  <a:lnTo>
                    <a:pt x="1572569" y="105857"/>
                  </a:lnTo>
                  <a:lnTo>
                    <a:pt x="1577689" y="105857"/>
                  </a:lnTo>
                  <a:lnTo>
                    <a:pt x="1577689" y="111157"/>
                  </a:lnTo>
                  <a:close/>
                </a:path>
                <a:path w="2580640" h="169544">
                  <a:moveTo>
                    <a:pt x="1609486" y="116456"/>
                  </a:moveTo>
                  <a:lnTo>
                    <a:pt x="1593588" y="116456"/>
                  </a:lnTo>
                  <a:lnTo>
                    <a:pt x="1593588" y="105857"/>
                  </a:lnTo>
                  <a:lnTo>
                    <a:pt x="1609486" y="105857"/>
                  </a:lnTo>
                  <a:lnTo>
                    <a:pt x="1609486" y="116456"/>
                  </a:lnTo>
                  <a:close/>
                </a:path>
                <a:path w="2580640" h="169544">
                  <a:moveTo>
                    <a:pt x="1641283" y="116456"/>
                  </a:moveTo>
                  <a:lnTo>
                    <a:pt x="1625385" y="116456"/>
                  </a:lnTo>
                  <a:lnTo>
                    <a:pt x="1625385" y="105857"/>
                  </a:lnTo>
                  <a:lnTo>
                    <a:pt x="1641283" y="105857"/>
                  </a:lnTo>
                  <a:lnTo>
                    <a:pt x="1641283" y="116456"/>
                  </a:lnTo>
                  <a:close/>
                </a:path>
                <a:path w="2580640" h="169544">
                  <a:moveTo>
                    <a:pt x="1673081" y="116456"/>
                  </a:moveTo>
                  <a:lnTo>
                    <a:pt x="1657182" y="116456"/>
                  </a:lnTo>
                  <a:lnTo>
                    <a:pt x="1657182" y="105857"/>
                  </a:lnTo>
                  <a:lnTo>
                    <a:pt x="1673081" y="105857"/>
                  </a:lnTo>
                  <a:lnTo>
                    <a:pt x="1673081" y="116456"/>
                  </a:lnTo>
                  <a:close/>
                </a:path>
                <a:path w="2580640" h="169544">
                  <a:moveTo>
                    <a:pt x="1704878" y="116456"/>
                  </a:moveTo>
                  <a:lnTo>
                    <a:pt x="1688979" y="116456"/>
                  </a:lnTo>
                  <a:lnTo>
                    <a:pt x="1688979" y="105857"/>
                  </a:lnTo>
                  <a:lnTo>
                    <a:pt x="1704878" y="105857"/>
                  </a:lnTo>
                  <a:lnTo>
                    <a:pt x="1704878" y="116456"/>
                  </a:lnTo>
                  <a:close/>
                </a:path>
                <a:path w="2580640" h="169544">
                  <a:moveTo>
                    <a:pt x="1736675" y="116456"/>
                  </a:moveTo>
                  <a:lnTo>
                    <a:pt x="1720776" y="116456"/>
                  </a:lnTo>
                  <a:lnTo>
                    <a:pt x="1720776" y="105857"/>
                  </a:lnTo>
                  <a:lnTo>
                    <a:pt x="1736675" y="105857"/>
                  </a:lnTo>
                  <a:lnTo>
                    <a:pt x="1736675" y="116456"/>
                  </a:lnTo>
                  <a:close/>
                </a:path>
                <a:path w="2580640" h="169544">
                  <a:moveTo>
                    <a:pt x="1768472" y="116456"/>
                  </a:moveTo>
                  <a:lnTo>
                    <a:pt x="1752573" y="116456"/>
                  </a:lnTo>
                  <a:lnTo>
                    <a:pt x="1752573" y="105857"/>
                  </a:lnTo>
                  <a:lnTo>
                    <a:pt x="1768472" y="105857"/>
                  </a:lnTo>
                  <a:lnTo>
                    <a:pt x="1768472" y="116456"/>
                  </a:lnTo>
                  <a:close/>
                </a:path>
                <a:path w="2580640" h="169544">
                  <a:moveTo>
                    <a:pt x="1795609" y="111157"/>
                  </a:moveTo>
                  <a:lnTo>
                    <a:pt x="1793356" y="106360"/>
                  </a:lnTo>
                  <a:lnTo>
                    <a:pt x="1797574" y="104379"/>
                  </a:lnTo>
                  <a:lnTo>
                    <a:pt x="1798268" y="105857"/>
                  </a:lnTo>
                  <a:lnTo>
                    <a:pt x="1795609" y="105857"/>
                  </a:lnTo>
                  <a:lnTo>
                    <a:pt x="1795609" y="111157"/>
                  </a:lnTo>
                  <a:close/>
                </a:path>
                <a:path w="2580640" h="169544">
                  <a:moveTo>
                    <a:pt x="1796792" y="116456"/>
                  </a:moveTo>
                  <a:lnTo>
                    <a:pt x="1784370" y="116456"/>
                  </a:lnTo>
                  <a:lnTo>
                    <a:pt x="1784370" y="105857"/>
                  </a:lnTo>
                  <a:lnTo>
                    <a:pt x="1794426" y="105857"/>
                  </a:lnTo>
                  <a:lnTo>
                    <a:pt x="1793356" y="106360"/>
                  </a:lnTo>
                  <a:lnTo>
                    <a:pt x="1795609" y="111157"/>
                  </a:lnTo>
                  <a:lnTo>
                    <a:pt x="1800757" y="111157"/>
                  </a:lnTo>
                  <a:lnTo>
                    <a:pt x="1802080" y="113972"/>
                  </a:lnTo>
                  <a:lnTo>
                    <a:pt x="1796792" y="116456"/>
                  </a:lnTo>
                  <a:close/>
                </a:path>
                <a:path w="2580640" h="169544">
                  <a:moveTo>
                    <a:pt x="1800757" y="111157"/>
                  </a:moveTo>
                  <a:lnTo>
                    <a:pt x="1795609" y="111157"/>
                  </a:lnTo>
                  <a:lnTo>
                    <a:pt x="1795609" y="105857"/>
                  </a:lnTo>
                  <a:lnTo>
                    <a:pt x="1798268" y="105857"/>
                  </a:lnTo>
                  <a:lnTo>
                    <a:pt x="1800757" y="111157"/>
                  </a:lnTo>
                  <a:close/>
                </a:path>
                <a:path w="2580640" h="169544">
                  <a:moveTo>
                    <a:pt x="1816470" y="107213"/>
                  </a:moveTo>
                  <a:lnTo>
                    <a:pt x="1811964" y="97619"/>
                  </a:lnTo>
                  <a:lnTo>
                    <a:pt x="1826354" y="90860"/>
                  </a:lnTo>
                  <a:lnTo>
                    <a:pt x="1830860" y="100453"/>
                  </a:lnTo>
                  <a:lnTo>
                    <a:pt x="1816470" y="107213"/>
                  </a:lnTo>
                  <a:close/>
                </a:path>
                <a:path w="2580640" h="169544">
                  <a:moveTo>
                    <a:pt x="1845250" y="93694"/>
                  </a:moveTo>
                  <a:lnTo>
                    <a:pt x="1840744" y="84101"/>
                  </a:lnTo>
                  <a:lnTo>
                    <a:pt x="1855134" y="77341"/>
                  </a:lnTo>
                  <a:lnTo>
                    <a:pt x="1859641" y="86934"/>
                  </a:lnTo>
                  <a:lnTo>
                    <a:pt x="1845250" y="93694"/>
                  </a:lnTo>
                  <a:close/>
                </a:path>
                <a:path w="2580640" h="169544">
                  <a:moveTo>
                    <a:pt x="1874030" y="80175"/>
                  </a:moveTo>
                  <a:lnTo>
                    <a:pt x="1869524" y="70582"/>
                  </a:lnTo>
                  <a:lnTo>
                    <a:pt x="1883914" y="63822"/>
                  </a:lnTo>
                  <a:lnTo>
                    <a:pt x="1888421" y="73416"/>
                  </a:lnTo>
                  <a:lnTo>
                    <a:pt x="1874030" y="80175"/>
                  </a:lnTo>
                  <a:close/>
                </a:path>
                <a:path w="2580640" h="169544">
                  <a:moveTo>
                    <a:pt x="1902811" y="66656"/>
                  </a:moveTo>
                  <a:lnTo>
                    <a:pt x="1898304" y="57063"/>
                  </a:lnTo>
                  <a:lnTo>
                    <a:pt x="1912694" y="50303"/>
                  </a:lnTo>
                  <a:lnTo>
                    <a:pt x="1917201" y="59897"/>
                  </a:lnTo>
                  <a:lnTo>
                    <a:pt x="1902811" y="66656"/>
                  </a:lnTo>
                  <a:close/>
                </a:path>
                <a:path w="2580640" h="169544">
                  <a:moveTo>
                    <a:pt x="1931591" y="53137"/>
                  </a:moveTo>
                  <a:lnTo>
                    <a:pt x="1927084" y="43544"/>
                  </a:lnTo>
                  <a:lnTo>
                    <a:pt x="1941474" y="36784"/>
                  </a:lnTo>
                  <a:lnTo>
                    <a:pt x="1945981" y="46377"/>
                  </a:lnTo>
                  <a:lnTo>
                    <a:pt x="1931591" y="53137"/>
                  </a:lnTo>
                  <a:close/>
                </a:path>
                <a:path w="2580640" h="169544">
                  <a:moveTo>
                    <a:pt x="1960371" y="39617"/>
                  </a:moveTo>
                  <a:lnTo>
                    <a:pt x="1955864" y="30024"/>
                  </a:lnTo>
                  <a:lnTo>
                    <a:pt x="1970254" y="23264"/>
                  </a:lnTo>
                  <a:lnTo>
                    <a:pt x="1974760" y="32858"/>
                  </a:lnTo>
                  <a:lnTo>
                    <a:pt x="1960371" y="39617"/>
                  </a:lnTo>
                  <a:close/>
                </a:path>
                <a:path w="2580640" h="169544">
                  <a:moveTo>
                    <a:pt x="1989150" y="26098"/>
                  </a:moveTo>
                  <a:lnTo>
                    <a:pt x="1984644" y="16505"/>
                  </a:lnTo>
                  <a:lnTo>
                    <a:pt x="1999034" y="9745"/>
                  </a:lnTo>
                  <a:lnTo>
                    <a:pt x="2003540" y="19338"/>
                  </a:lnTo>
                  <a:lnTo>
                    <a:pt x="1989150" y="26098"/>
                  </a:lnTo>
                  <a:close/>
                </a:path>
                <a:path w="2580640" h="169544">
                  <a:moveTo>
                    <a:pt x="2017930" y="12579"/>
                  </a:moveTo>
                  <a:lnTo>
                    <a:pt x="2013424" y="2985"/>
                  </a:lnTo>
                  <a:lnTo>
                    <a:pt x="2019780" y="0"/>
                  </a:lnTo>
                  <a:lnTo>
                    <a:pt x="2032233" y="5855"/>
                  </a:lnTo>
                  <a:lnTo>
                    <a:pt x="2019779" y="5855"/>
                  </a:lnTo>
                  <a:lnTo>
                    <a:pt x="2017524" y="10651"/>
                  </a:lnTo>
                  <a:lnTo>
                    <a:pt x="2019778" y="11711"/>
                  </a:lnTo>
                  <a:lnTo>
                    <a:pt x="2017930" y="12579"/>
                  </a:lnTo>
                  <a:close/>
                </a:path>
                <a:path w="2580640" h="169544">
                  <a:moveTo>
                    <a:pt x="2019778" y="11711"/>
                  </a:moveTo>
                  <a:lnTo>
                    <a:pt x="2017524" y="10651"/>
                  </a:lnTo>
                  <a:lnTo>
                    <a:pt x="2019779" y="5855"/>
                  </a:lnTo>
                  <a:lnTo>
                    <a:pt x="2022032" y="10651"/>
                  </a:lnTo>
                  <a:lnTo>
                    <a:pt x="2019778" y="11711"/>
                  </a:lnTo>
                  <a:close/>
                </a:path>
                <a:path w="2580640" h="169544">
                  <a:moveTo>
                    <a:pt x="2027810" y="15488"/>
                  </a:moveTo>
                  <a:lnTo>
                    <a:pt x="2019778" y="11711"/>
                  </a:lnTo>
                  <a:lnTo>
                    <a:pt x="2022032" y="10651"/>
                  </a:lnTo>
                  <a:lnTo>
                    <a:pt x="2019779" y="5855"/>
                  </a:lnTo>
                  <a:lnTo>
                    <a:pt x="2032340" y="5855"/>
                  </a:lnTo>
                  <a:lnTo>
                    <a:pt x="2027810" y="15488"/>
                  </a:lnTo>
                  <a:close/>
                </a:path>
                <a:path w="2580640" h="169544">
                  <a:moveTo>
                    <a:pt x="2056585" y="29018"/>
                  </a:moveTo>
                  <a:lnTo>
                    <a:pt x="2042198" y="22253"/>
                  </a:lnTo>
                  <a:lnTo>
                    <a:pt x="2046708" y="12661"/>
                  </a:lnTo>
                  <a:lnTo>
                    <a:pt x="2061095" y="19426"/>
                  </a:lnTo>
                  <a:lnTo>
                    <a:pt x="2056585" y="29018"/>
                  </a:lnTo>
                  <a:close/>
                </a:path>
                <a:path w="2580640" h="169544">
                  <a:moveTo>
                    <a:pt x="2085360" y="42548"/>
                  </a:moveTo>
                  <a:lnTo>
                    <a:pt x="2070973" y="35783"/>
                  </a:lnTo>
                  <a:lnTo>
                    <a:pt x="2075483" y="26191"/>
                  </a:lnTo>
                  <a:lnTo>
                    <a:pt x="2089870" y="32956"/>
                  </a:lnTo>
                  <a:lnTo>
                    <a:pt x="2085360" y="42548"/>
                  </a:lnTo>
                  <a:close/>
                </a:path>
                <a:path w="2580640" h="169544">
                  <a:moveTo>
                    <a:pt x="2114135" y="56077"/>
                  </a:moveTo>
                  <a:lnTo>
                    <a:pt x="2099748" y="49313"/>
                  </a:lnTo>
                  <a:lnTo>
                    <a:pt x="2104258" y="39721"/>
                  </a:lnTo>
                  <a:lnTo>
                    <a:pt x="2118645" y="46486"/>
                  </a:lnTo>
                  <a:lnTo>
                    <a:pt x="2114135" y="56077"/>
                  </a:lnTo>
                  <a:close/>
                </a:path>
                <a:path w="2580640" h="169544">
                  <a:moveTo>
                    <a:pt x="2131811" y="55850"/>
                  </a:moveTo>
                  <a:lnTo>
                    <a:pt x="2131811" y="53233"/>
                  </a:lnTo>
                  <a:lnTo>
                    <a:pt x="2133041" y="53233"/>
                  </a:lnTo>
                  <a:lnTo>
                    <a:pt x="2131811" y="55850"/>
                  </a:lnTo>
                  <a:close/>
                </a:path>
                <a:path w="2580640" h="169544">
                  <a:moveTo>
                    <a:pt x="2131811" y="58532"/>
                  </a:moveTo>
                  <a:lnTo>
                    <a:pt x="2131811" y="55850"/>
                  </a:lnTo>
                  <a:lnTo>
                    <a:pt x="2133041" y="53233"/>
                  </a:lnTo>
                  <a:lnTo>
                    <a:pt x="2134065" y="53736"/>
                  </a:lnTo>
                  <a:lnTo>
                    <a:pt x="2131811" y="58532"/>
                  </a:lnTo>
                  <a:close/>
                </a:path>
                <a:path w="2580640" h="169544">
                  <a:moveTo>
                    <a:pt x="2146568" y="58532"/>
                  </a:moveTo>
                  <a:lnTo>
                    <a:pt x="2131811" y="58532"/>
                  </a:lnTo>
                  <a:lnTo>
                    <a:pt x="2134065" y="53736"/>
                  </a:lnTo>
                  <a:lnTo>
                    <a:pt x="2132994" y="53233"/>
                  </a:lnTo>
                  <a:lnTo>
                    <a:pt x="2146568" y="53233"/>
                  </a:lnTo>
                  <a:lnTo>
                    <a:pt x="2146568" y="58532"/>
                  </a:lnTo>
                  <a:close/>
                </a:path>
                <a:path w="2580640" h="169544">
                  <a:moveTo>
                    <a:pt x="2146568" y="63832"/>
                  </a:moveTo>
                  <a:lnTo>
                    <a:pt x="2130627" y="63832"/>
                  </a:lnTo>
                  <a:lnTo>
                    <a:pt x="2128523" y="62843"/>
                  </a:lnTo>
                  <a:lnTo>
                    <a:pt x="2131811" y="55850"/>
                  </a:lnTo>
                  <a:lnTo>
                    <a:pt x="2131811" y="58532"/>
                  </a:lnTo>
                  <a:lnTo>
                    <a:pt x="2146568" y="58532"/>
                  </a:lnTo>
                  <a:lnTo>
                    <a:pt x="2146568" y="63832"/>
                  </a:lnTo>
                  <a:close/>
                </a:path>
                <a:path w="2580640" h="169544">
                  <a:moveTo>
                    <a:pt x="2178365" y="63832"/>
                  </a:moveTo>
                  <a:lnTo>
                    <a:pt x="2162466" y="63832"/>
                  </a:lnTo>
                  <a:lnTo>
                    <a:pt x="2162466" y="53233"/>
                  </a:lnTo>
                  <a:lnTo>
                    <a:pt x="2178365" y="53233"/>
                  </a:lnTo>
                  <a:lnTo>
                    <a:pt x="2178365" y="63832"/>
                  </a:lnTo>
                  <a:close/>
                </a:path>
                <a:path w="2580640" h="169544">
                  <a:moveTo>
                    <a:pt x="2210162" y="63832"/>
                  </a:moveTo>
                  <a:lnTo>
                    <a:pt x="2194263" y="63832"/>
                  </a:lnTo>
                  <a:lnTo>
                    <a:pt x="2194263" y="53233"/>
                  </a:lnTo>
                  <a:lnTo>
                    <a:pt x="2210162" y="53233"/>
                  </a:lnTo>
                  <a:lnTo>
                    <a:pt x="2210162" y="63832"/>
                  </a:lnTo>
                  <a:close/>
                </a:path>
                <a:path w="2580640" h="169544">
                  <a:moveTo>
                    <a:pt x="2241959" y="63832"/>
                  </a:moveTo>
                  <a:lnTo>
                    <a:pt x="2226060" y="63832"/>
                  </a:lnTo>
                  <a:lnTo>
                    <a:pt x="2226060" y="53233"/>
                  </a:lnTo>
                  <a:lnTo>
                    <a:pt x="2241959" y="53233"/>
                  </a:lnTo>
                  <a:lnTo>
                    <a:pt x="2241959" y="63832"/>
                  </a:lnTo>
                  <a:close/>
                </a:path>
                <a:path w="2580640" h="169544">
                  <a:moveTo>
                    <a:pt x="2273756" y="63832"/>
                  </a:moveTo>
                  <a:lnTo>
                    <a:pt x="2257858" y="63832"/>
                  </a:lnTo>
                  <a:lnTo>
                    <a:pt x="2257858" y="53233"/>
                  </a:lnTo>
                  <a:lnTo>
                    <a:pt x="2273756" y="53233"/>
                  </a:lnTo>
                  <a:lnTo>
                    <a:pt x="2273756" y="63832"/>
                  </a:lnTo>
                  <a:close/>
                </a:path>
                <a:path w="2580640" h="169544">
                  <a:moveTo>
                    <a:pt x="2305553" y="63832"/>
                  </a:moveTo>
                  <a:lnTo>
                    <a:pt x="2289655" y="63832"/>
                  </a:lnTo>
                  <a:lnTo>
                    <a:pt x="2289655" y="53233"/>
                  </a:lnTo>
                  <a:lnTo>
                    <a:pt x="2305553" y="53233"/>
                  </a:lnTo>
                  <a:lnTo>
                    <a:pt x="2305553" y="63832"/>
                  </a:lnTo>
                  <a:close/>
                </a:path>
                <a:path w="2580640" h="169544">
                  <a:moveTo>
                    <a:pt x="2337350" y="63832"/>
                  </a:moveTo>
                  <a:lnTo>
                    <a:pt x="2321452" y="63832"/>
                  </a:lnTo>
                  <a:lnTo>
                    <a:pt x="2321452" y="53233"/>
                  </a:lnTo>
                  <a:lnTo>
                    <a:pt x="2337350" y="53233"/>
                  </a:lnTo>
                  <a:lnTo>
                    <a:pt x="2337350" y="63832"/>
                  </a:lnTo>
                  <a:close/>
                </a:path>
                <a:path w="2580640" h="169544">
                  <a:moveTo>
                    <a:pt x="2369148" y="63832"/>
                  </a:moveTo>
                  <a:lnTo>
                    <a:pt x="2353249" y="63832"/>
                  </a:lnTo>
                  <a:lnTo>
                    <a:pt x="2353249" y="53233"/>
                  </a:lnTo>
                  <a:lnTo>
                    <a:pt x="2369148" y="53233"/>
                  </a:lnTo>
                  <a:lnTo>
                    <a:pt x="2369148" y="63832"/>
                  </a:lnTo>
                  <a:close/>
                </a:path>
                <a:path w="2580640" h="169544">
                  <a:moveTo>
                    <a:pt x="2400945" y="63832"/>
                  </a:moveTo>
                  <a:lnTo>
                    <a:pt x="2385046" y="63832"/>
                  </a:lnTo>
                  <a:lnTo>
                    <a:pt x="2385046" y="53233"/>
                  </a:lnTo>
                  <a:lnTo>
                    <a:pt x="2400945" y="53233"/>
                  </a:lnTo>
                  <a:lnTo>
                    <a:pt x="2400945" y="63832"/>
                  </a:lnTo>
                  <a:close/>
                </a:path>
                <a:path w="2580640" h="169544">
                  <a:moveTo>
                    <a:pt x="2432742" y="63832"/>
                  </a:moveTo>
                  <a:lnTo>
                    <a:pt x="2416843" y="63832"/>
                  </a:lnTo>
                  <a:lnTo>
                    <a:pt x="2416843" y="53233"/>
                  </a:lnTo>
                  <a:lnTo>
                    <a:pt x="2432742" y="53233"/>
                  </a:lnTo>
                  <a:lnTo>
                    <a:pt x="2432742" y="63832"/>
                  </a:lnTo>
                  <a:close/>
                </a:path>
                <a:path w="2580640" h="169544">
                  <a:moveTo>
                    <a:pt x="2464539" y="63832"/>
                  </a:moveTo>
                  <a:lnTo>
                    <a:pt x="2448640" y="63832"/>
                  </a:lnTo>
                  <a:lnTo>
                    <a:pt x="2448640" y="53233"/>
                  </a:lnTo>
                  <a:lnTo>
                    <a:pt x="2464539" y="53233"/>
                  </a:lnTo>
                  <a:lnTo>
                    <a:pt x="2464539" y="63832"/>
                  </a:lnTo>
                  <a:close/>
                </a:path>
                <a:path w="2580640" h="169544">
                  <a:moveTo>
                    <a:pt x="2496336" y="63832"/>
                  </a:moveTo>
                  <a:lnTo>
                    <a:pt x="2480437" y="63832"/>
                  </a:lnTo>
                  <a:lnTo>
                    <a:pt x="2480437" y="53233"/>
                  </a:lnTo>
                  <a:lnTo>
                    <a:pt x="2496336" y="53233"/>
                  </a:lnTo>
                  <a:lnTo>
                    <a:pt x="2496336" y="63832"/>
                  </a:lnTo>
                  <a:close/>
                </a:path>
                <a:path w="2580640" h="169544">
                  <a:moveTo>
                    <a:pt x="2528133" y="63832"/>
                  </a:moveTo>
                  <a:lnTo>
                    <a:pt x="2512235" y="63832"/>
                  </a:lnTo>
                  <a:lnTo>
                    <a:pt x="2512235" y="53233"/>
                  </a:lnTo>
                  <a:lnTo>
                    <a:pt x="2528133" y="53233"/>
                  </a:lnTo>
                  <a:lnTo>
                    <a:pt x="2528133" y="63832"/>
                  </a:lnTo>
                  <a:close/>
                </a:path>
                <a:path w="2580640" h="169544">
                  <a:moveTo>
                    <a:pt x="2559930" y="63832"/>
                  </a:moveTo>
                  <a:lnTo>
                    <a:pt x="2544032" y="63832"/>
                  </a:lnTo>
                  <a:lnTo>
                    <a:pt x="2544032" y="53233"/>
                  </a:lnTo>
                  <a:lnTo>
                    <a:pt x="2559930" y="53233"/>
                  </a:lnTo>
                  <a:lnTo>
                    <a:pt x="2559930" y="63832"/>
                  </a:lnTo>
                  <a:close/>
                </a:path>
                <a:path w="2580640" h="169544">
                  <a:moveTo>
                    <a:pt x="2580203" y="63832"/>
                  </a:moveTo>
                  <a:lnTo>
                    <a:pt x="2575829" y="63832"/>
                  </a:lnTo>
                  <a:lnTo>
                    <a:pt x="2575829" y="53233"/>
                  </a:lnTo>
                  <a:lnTo>
                    <a:pt x="2580203" y="53233"/>
                  </a:lnTo>
                  <a:lnTo>
                    <a:pt x="2580203" y="63832"/>
                  </a:lnTo>
                  <a:close/>
                </a:path>
              </a:pathLst>
            </a:custGeom>
            <a:solidFill>
              <a:srgbClr val="EF543B"/>
            </a:solidFill>
          </p:spPr>
          <p:txBody>
            <a:bodyPr wrap="square" lIns="0" tIns="0" rIns="0" bIns="0" rtlCol="0"/>
            <a:lstStyle/>
            <a:p>
              <a:endParaRPr/>
            </a:p>
          </p:txBody>
        </p:sp>
        <p:sp>
          <p:nvSpPr>
            <p:cNvPr id="8" name="object 8"/>
            <p:cNvSpPr/>
            <p:nvPr/>
          </p:nvSpPr>
          <p:spPr>
            <a:xfrm>
              <a:off x="696979" y="2401311"/>
              <a:ext cx="2580640" cy="169545"/>
            </a:xfrm>
            <a:custGeom>
              <a:avLst/>
              <a:gdLst/>
              <a:ahLst/>
              <a:cxnLst/>
              <a:rect l="l" t="t" r="r" b="b"/>
              <a:pathLst>
                <a:path w="2580640" h="169544">
                  <a:moveTo>
                    <a:pt x="4508" y="168021"/>
                  </a:moveTo>
                  <a:lnTo>
                    <a:pt x="0" y="158428"/>
                  </a:lnTo>
                  <a:lnTo>
                    <a:pt x="43166" y="138141"/>
                  </a:lnTo>
                  <a:lnTo>
                    <a:pt x="47674" y="147734"/>
                  </a:lnTo>
                  <a:lnTo>
                    <a:pt x="4508" y="168021"/>
                  </a:lnTo>
                  <a:close/>
                </a:path>
                <a:path w="2580640" h="169544">
                  <a:moveTo>
                    <a:pt x="90840" y="127447"/>
                  </a:moveTo>
                  <a:lnTo>
                    <a:pt x="86332" y="117854"/>
                  </a:lnTo>
                  <a:lnTo>
                    <a:pt x="114338" y="104692"/>
                  </a:lnTo>
                  <a:lnTo>
                    <a:pt x="126798" y="110547"/>
                  </a:lnTo>
                  <a:lnTo>
                    <a:pt x="114338" y="110547"/>
                  </a:lnTo>
                  <a:lnTo>
                    <a:pt x="112084" y="115344"/>
                  </a:lnTo>
                  <a:lnTo>
                    <a:pt x="114338" y="116403"/>
                  </a:lnTo>
                  <a:lnTo>
                    <a:pt x="90840" y="127447"/>
                  </a:lnTo>
                  <a:close/>
                </a:path>
                <a:path w="2580640" h="169544">
                  <a:moveTo>
                    <a:pt x="114338" y="116403"/>
                  </a:moveTo>
                  <a:lnTo>
                    <a:pt x="112084" y="115344"/>
                  </a:lnTo>
                  <a:lnTo>
                    <a:pt x="114338" y="110547"/>
                  </a:lnTo>
                  <a:lnTo>
                    <a:pt x="116593" y="115344"/>
                  </a:lnTo>
                  <a:lnTo>
                    <a:pt x="114338" y="116403"/>
                  </a:lnTo>
                  <a:close/>
                </a:path>
                <a:path w="2580640" h="169544">
                  <a:moveTo>
                    <a:pt x="129498" y="123528"/>
                  </a:moveTo>
                  <a:lnTo>
                    <a:pt x="114338" y="116403"/>
                  </a:lnTo>
                  <a:lnTo>
                    <a:pt x="116593" y="115344"/>
                  </a:lnTo>
                  <a:lnTo>
                    <a:pt x="114338" y="110547"/>
                  </a:lnTo>
                  <a:lnTo>
                    <a:pt x="126798" y="110547"/>
                  </a:lnTo>
                  <a:lnTo>
                    <a:pt x="134006" y="113935"/>
                  </a:lnTo>
                  <a:lnTo>
                    <a:pt x="129498" y="123528"/>
                  </a:lnTo>
                  <a:close/>
                </a:path>
                <a:path w="2580640" h="169544">
                  <a:moveTo>
                    <a:pt x="215830" y="164102"/>
                  </a:moveTo>
                  <a:lnTo>
                    <a:pt x="172664" y="143815"/>
                  </a:lnTo>
                  <a:lnTo>
                    <a:pt x="177172" y="134222"/>
                  </a:lnTo>
                  <a:lnTo>
                    <a:pt x="220338" y="154509"/>
                  </a:lnTo>
                  <a:lnTo>
                    <a:pt x="215830" y="164102"/>
                  </a:lnTo>
                  <a:close/>
                </a:path>
                <a:path w="2580640" h="169544">
                  <a:moveTo>
                    <a:pt x="312600" y="168524"/>
                  </a:moveTo>
                  <a:lnTo>
                    <a:pt x="264905" y="168524"/>
                  </a:lnTo>
                  <a:lnTo>
                    <a:pt x="264905" y="157925"/>
                  </a:lnTo>
                  <a:lnTo>
                    <a:pt x="312600" y="157925"/>
                  </a:lnTo>
                  <a:lnTo>
                    <a:pt x="312600" y="168524"/>
                  </a:lnTo>
                  <a:close/>
                </a:path>
                <a:path w="2580640" h="169544">
                  <a:moveTo>
                    <a:pt x="360477" y="158735"/>
                  </a:moveTo>
                  <a:lnTo>
                    <a:pt x="355970" y="149142"/>
                  </a:lnTo>
                  <a:lnTo>
                    <a:pt x="399140" y="128862"/>
                  </a:lnTo>
                  <a:lnTo>
                    <a:pt x="403647" y="138456"/>
                  </a:lnTo>
                  <a:lnTo>
                    <a:pt x="360477" y="158735"/>
                  </a:lnTo>
                  <a:close/>
                </a:path>
                <a:path w="2580640" h="169544">
                  <a:moveTo>
                    <a:pt x="446816" y="118177"/>
                  </a:moveTo>
                  <a:lnTo>
                    <a:pt x="442310" y="108583"/>
                  </a:lnTo>
                  <a:lnTo>
                    <a:pt x="450593" y="104692"/>
                  </a:lnTo>
                  <a:lnTo>
                    <a:pt x="463052" y="110547"/>
                  </a:lnTo>
                  <a:lnTo>
                    <a:pt x="450593" y="110547"/>
                  </a:lnTo>
                  <a:lnTo>
                    <a:pt x="448339" y="115344"/>
                  </a:lnTo>
                  <a:lnTo>
                    <a:pt x="450592" y="116403"/>
                  </a:lnTo>
                  <a:lnTo>
                    <a:pt x="446816" y="118177"/>
                  </a:lnTo>
                  <a:close/>
                </a:path>
                <a:path w="2580640" h="169544">
                  <a:moveTo>
                    <a:pt x="450592" y="116403"/>
                  </a:moveTo>
                  <a:lnTo>
                    <a:pt x="448339" y="115344"/>
                  </a:lnTo>
                  <a:lnTo>
                    <a:pt x="450593" y="110547"/>
                  </a:lnTo>
                  <a:lnTo>
                    <a:pt x="452846" y="115344"/>
                  </a:lnTo>
                  <a:lnTo>
                    <a:pt x="450592" y="116403"/>
                  </a:lnTo>
                  <a:close/>
                </a:path>
                <a:path w="2580640" h="169544">
                  <a:moveTo>
                    <a:pt x="485476" y="132797"/>
                  </a:moveTo>
                  <a:lnTo>
                    <a:pt x="450592" y="116403"/>
                  </a:lnTo>
                  <a:lnTo>
                    <a:pt x="452846" y="115344"/>
                  </a:lnTo>
                  <a:lnTo>
                    <a:pt x="450593" y="110547"/>
                  </a:lnTo>
                  <a:lnTo>
                    <a:pt x="463052" y="110547"/>
                  </a:lnTo>
                  <a:lnTo>
                    <a:pt x="489984" y="123205"/>
                  </a:lnTo>
                  <a:lnTo>
                    <a:pt x="485476" y="132797"/>
                  </a:lnTo>
                  <a:close/>
                </a:path>
                <a:path w="2580640" h="169544">
                  <a:moveTo>
                    <a:pt x="562678" y="169080"/>
                  </a:moveTo>
                  <a:lnTo>
                    <a:pt x="528645" y="153078"/>
                  </a:lnTo>
                  <a:lnTo>
                    <a:pt x="533150" y="143492"/>
                  </a:lnTo>
                  <a:lnTo>
                    <a:pt x="562678" y="157369"/>
                  </a:lnTo>
                  <a:lnTo>
                    <a:pt x="560424" y="158428"/>
                  </a:lnTo>
                  <a:lnTo>
                    <a:pt x="562678" y="163225"/>
                  </a:lnTo>
                  <a:lnTo>
                    <a:pt x="575137" y="163225"/>
                  </a:lnTo>
                  <a:lnTo>
                    <a:pt x="562678" y="169080"/>
                  </a:lnTo>
                  <a:close/>
                </a:path>
                <a:path w="2580640" h="169544">
                  <a:moveTo>
                    <a:pt x="575137" y="163225"/>
                  </a:moveTo>
                  <a:lnTo>
                    <a:pt x="562678" y="163225"/>
                  </a:lnTo>
                  <a:lnTo>
                    <a:pt x="564932" y="158428"/>
                  </a:lnTo>
                  <a:lnTo>
                    <a:pt x="562678" y="157369"/>
                  </a:lnTo>
                  <a:lnTo>
                    <a:pt x="571808" y="153078"/>
                  </a:lnTo>
                  <a:lnTo>
                    <a:pt x="576316" y="162671"/>
                  </a:lnTo>
                  <a:lnTo>
                    <a:pt x="575137" y="163225"/>
                  </a:lnTo>
                  <a:close/>
                </a:path>
                <a:path w="2580640" h="169544">
                  <a:moveTo>
                    <a:pt x="562678" y="163225"/>
                  </a:moveTo>
                  <a:lnTo>
                    <a:pt x="560424" y="158428"/>
                  </a:lnTo>
                  <a:lnTo>
                    <a:pt x="562678" y="157369"/>
                  </a:lnTo>
                  <a:lnTo>
                    <a:pt x="564932" y="158428"/>
                  </a:lnTo>
                  <a:lnTo>
                    <a:pt x="562678" y="163225"/>
                  </a:lnTo>
                  <a:close/>
                </a:path>
                <a:path w="2580640" h="169544">
                  <a:moveTo>
                    <a:pt x="619482" y="142384"/>
                  </a:moveTo>
                  <a:lnTo>
                    <a:pt x="614974" y="132791"/>
                  </a:lnTo>
                  <a:lnTo>
                    <a:pt x="658140" y="112504"/>
                  </a:lnTo>
                  <a:lnTo>
                    <a:pt x="662648" y="122097"/>
                  </a:lnTo>
                  <a:lnTo>
                    <a:pt x="619482" y="142384"/>
                  </a:lnTo>
                  <a:close/>
                </a:path>
                <a:path w="2580640" h="169544">
                  <a:moveTo>
                    <a:pt x="754278" y="115847"/>
                  </a:moveTo>
                  <a:lnTo>
                    <a:pt x="706582" y="115847"/>
                  </a:lnTo>
                  <a:lnTo>
                    <a:pt x="706582" y="105248"/>
                  </a:lnTo>
                  <a:lnTo>
                    <a:pt x="754278" y="105248"/>
                  </a:lnTo>
                  <a:lnTo>
                    <a:pt x="754278" y="115847"/>
                  </a:lnTo>
                  <a:close/>
                </a:path>
                <a:path w="2580640" h="169544">
                  <a:moveTo>
                    <a:pt x="849669" y="115847"/>
                  </a:moveTo>
                  <a:lnTo>
                    <a:pt x="801974" y="115847"/>
                  </a:lnTo>
                  <a:lnTo>
                    <a:pt x="801974" y="105248"/>
                  </a:lnTo>
                  <a:lnTo>
                    <a:pt x="849669" y="105248"/>
                  </a:lnTo>
                  <a:lnTo>
                    <a:pt x="849669" y="115847"/>
                  </a:lnTo>
                  <a:close/>
                </a:path>
                <a:path w="2580640" h="169544">
                  <a:moveTo>
                    <a:pt x="945061" y="115847"/>
                  </a:moveTo>
                  <a:lnTo>
                    <a:pt x="897365" y="115847"/>
                  </a:lnTo>
                  <a:lnTo>
                    <a:pt x="897365" y="105248"/>
                  </a:lnTo>
                  <a:lnTo>
                    <a:pt x="945061" y="105248"/>
                  </a:lnTo>
                  <a:lnTo>
                    <a:pt x="945061" y="115847"/>
                  </a:lnTo>
                  <a:close/>
                </a:path>
                <a:path w="2580640" h="169544">
                  <a:moveTo>
                    <a:pt x="1040452" y="115847"/>
                  </a:moveTo>
                  <a:lnTo>
                    <a:pt x="992756" y="115847"/>
                  </a:lnTo>
                  <a:lnTo>
                    <a:pt x="992756" y="105248"/>
                  </a:lnTo>
                  <a:lnTo>
                    <a:pt x="1040452" y="105248"/>
                  </a:lnTo>
                  <a:lnTo>
                    <a:pt x="1040452" y="115847"/>
                  </a:lnTo>
                  <a:close/>
                </a:path>
                <a:path w="2580640" h="169544">
                  <a:moveTo>
                    <a:pt x="1123102" y="110547"/>
                  </a:moveTo>
                  <a:lnTo>
                    <a:pt x="1120849" y="105751"/>
                  </a:lnTo>
                  <a:lnTo>
                    <a:pt x="1132381" y="100334"/>
                  </a:lnTo>
                  <a:lnTo>
                    <a:pt x="1134690" y="105248"/>
                  </a:lnTo>
                  <a:lnTo>
                    <a:pt x="1123102" y="105248"/>
                  </a:lnTo>
                  <a:lnTo>
                    <a:pt x="1123102" y="110547"/>
                  </a:lnTo>
                  <a:close/>
                </a:path>
                <a:path w="2580640" h="169544">
                  <a:moveTo>
                    <a:pt x="1124285" y="115847"/>
                  </a:moveTo>
                  <a:lnTo>
                    <a:pt x="1088148" y="115847"/>
                  </a:lnTo>
                  <a:lnTo>
                    <a:pt x="1088148" y="105248"/>
                  </a:lnTo>
                  <a:lnTo>
                    <a:pt x="1121919" y="105248"/>
                  </a:lnTo>
                  <a:lnTo>
                    <a:pt x="1120849" y="105751"/>
                  </a:lnTo>
                  <a:lnTo>
                    <a:pt x="1123102" y="110547"/>
                  </a:lnTo>
                  <a:lnTo>
                    <a:pt x="1135567" y="110547"/>
                  </a:lnTo>
                  <a:lnTo>
                    <a:pt x="1124285" y="115847"/>
                  </a:lnTo>
                  <a:close/>
                </a:path>
                <a:path w="2580640" h="169544">
                  <a:moveTo>
                    <a:pt x="1135567" y="110547"/>
                  </a:moveTo>
                  <a:lnTo>
                    <a:pt x="1123102" y="110547"/>
                  </a:lnTo>
                  <a:lnTo>
                    <a:pt x="1123102" y="105248"/>
                  </a:lnTo>
                  <a:lnTo>
                    <a:pt x="1134690" y="105248"/>
                  </a:lnTo>
                  <a:lnTo>
                    <a:pt x="1136887" y="109927"/>
                  </a:lnTo>
                  <a:lnTo>
                    <a:pt x="1135567" y="110547"/>
                  </a:lnTo>
                  <a:close/>
                </a:path>
                <a:path w="2580640" h="169544">
                  <a:moveTo>
                    <a:pt x="1180058" y="89649"/>
                  </a:moveTo>
                  <a:lnTo>
                    <a:pt x="1175551" y="80055"/>
                  </a:lnTo>
                  <a:lnTo>
                    <a:pt x="1218722" y="59777"/>
                  </a:lnTo>
                  <a:lnTo>
                    <a:pt x="1223228" y="69371"/>
                  </a:lnTo>
                  <a:lnTo>
                    <a:pt x="1180058" y="89649"/>
                  </a:lnTo>
                  <a:close/>
                </a:path>
                <a:path w="2580640" h="169544">
                  <a:moveTo>
                    <a:pt x="1314882" y="63223"/>
                  </a:moveTo>
                  <a:lnTo>
                    <a:pt x="1267186" y="63223"/>
                  </a:lnTo>
                  <a:lnTo>
                    <a:pt x="1267186" y="52624"/>
                  </a:lnTo>
                  <a:lnTo>
                    <a:pt x="1314882" y="52624"/>
                  </a:lnTo>
                  <a:lnTo>
                    <a:pt x="1314882" y="63223"/>
                  </a:lnTo>
                  <a:close/>
                </a:path>
                <a:path w="2580640" h="169544">
                  <a:moveTo>
                    <a:pt x="1402042" y="89506"/>
                  </a:moveTo>
                  <a:lnTo>
                    <a:pt x="1358872" y="69227"/>
                  </a:lnTo>
                  <a:lnTo>
                    <a:pt x="1363378" y="59634"/>
                  </a:lnTo>
                  <a:lnTo>
                    <a:pt x="1406549" y="79912"/>
                  </a:lnTo>
                  <a:lnTo>
                    <a:pt x="1402042" y="89506"/>
                  </a:lnTo>
                  <a:close/>
                </a:path>
                <a:path w="2580640" h="169544">
                  <a:moveTo>
                    <a:pt x="1471773" y="110547"/>
                  </a:moveTo>
                  <a:lnTo>
                    <a:pt x="1459303" y="110547"/>
                  </a:lnTo>
                  <a:lnTo>
                    <a:pt x="1461556" y="105750"/>
                  </a:lnTo>
                  <a:lnTo>
                    <a:pt x="1459304" y="104693"/>
                  </a:lnTo>
                  <a:lnTo>
                    <a:pt x="1488387" y="91038"/>
                  </a:lnTo>
                  <a:lnTo>
                    <a:pt x="1492891" y="100632"/>
                  </a:lnTo>
                  <a:lnTo>
                    <a:pt x="1471773" y="110547"/>
                  </a:lnTo>
                  <a:close/>
                </a:path>
                <a:path w="2580640" h="169544">
                  <a:moveTo>
                    <a:pt x="1459303" y="116402"/>
                  </a:moveTo>
                  <a:lnTo>
                    <a:pt x="1445213" y="109784"/>
                  </a:lnTo>
                  <a:lnTo>
                    <a:pt x="1449719" y="100190"/>
                  </a:lnTo>
                  <a:lnTo>
                    <a:pt x="1459304" y="104693"/>
                  </a:lnTo>
                  <a:lnTo>
                    <a:pt x="1457051" y="105750"/>
                  </a:lnTo>
                  <a:lnTo>
                    <a:pt x="1459303" y="110547"/>
                  </a:lnTo>
                  <a:lnTo>
                    <a:pt x="1471773" y="110547"/>
                  </a:lnTo>
                  <a:lnTo>
                    <a:pt x="1459303" y="116402"/>
                  </a:lnTo>
                  <a:close/>
                </a:path>
                <a:path w="2580640" h="169544">
                  <a:moveTo>
                    <a:pt x="1459303" y="110547"/>
                  </a:moveTo>
                  <a:lnTo>
                    <a:pt x="1457051" y="105750"/>
                  </a:lnTo>
                  <a:lnTo>
                    <a:pt x="1459304" y="104693"/>
                  </a:lnTo>
                  <a:lnTo>
                    <a:pt x="1461556" y="105750"/>
                  </a:lnTo>
                  <a:lnTo>
                    <a:pt x="1459303" y="110547"/>
                  </a:lnTo>
                  <a:close/>
                </a:path>
                <a:path w="2580640" h="169544">
                  <a:moveTo>
                    <a:pt x="1536065" y="80362"/>
                  </a:moveTo>
                  <a:lnTo>
                    <a:pt x="1531561" y="70768"/>
                  </a:lnTo>
                  <a:lnTo>
                    <a:pt x="1570206" y="52624"/>
                  </a:lnTo>
                  <a:lnTo>
                    <a:pt x="1577573" y="52624"/>
                  </a:lnTo>
                  <a:lnTo>
                    <a:pt x="1577573" y="57923"/>
                  </a:lnTo>
                  <a:lnTo>
                    <a:pt x="1571388" y="57923"/>
                  </a:lnTo>
                  <a:lnTo>
                    <a:pt x="1571388" y="63223"/>
                  </a:lnTo>
                  <a:lnTo>
                    <a:pt x="1572571" y="63223"/>
                  </a:lnTo>
                  <a:lnTo>
                    <a:pt x="1536065" y="80362"/>
                  </a:lnTo>
                  <a:close/>
                </a:path>
                <a:path w="2580640" h="169544">
                  <a:moveTo>
                    <a:pt x="1572571" y="63223"/>
                  </a:moveTo>
                  <a:lnTo>
                    <a:pt x="1571388" y="63223"/>
                  </a:lnTo>
                  <a:lnTo>
                    <a:pt x="1571388" y="57923"/>
                  </a:lnTo>
                  <a:lnTo>
                    <a:pt x="1573641" y="62720"/>
                  </a:lnTo>
                  <a:lnTo>
                    <a:pt x="1572571" y="63223"/>
                  </a:lnTo>
                  <a:close/>
                </a:path>
                <a:path w="2580640" h="169544">
                  <a:moveTo>
                    <a:pt x="1577573" y="63223"/>
                  </a:moveTo>
                  <a:lnTo>
                    <a:pt x="1572571" y="63223"/>
                  </a:lnTo>
                  <a:lnTo>
                    <a:pt x="1573641" y="62720"/>
                  </a:lnTo>
                  <a:lnTo>
                    <a:pt x="1571388" y="57923"/>
                  </a:lnTo>
                  <a:lnTo>
                    <a:pt x="1577573" y="57923"/>
                  </a:lnTo>
                  <a:lnTo>
                    <a:pt x="1577573" y="63223"/>
                  </a:lnTo>
                  <a:close/>
                </a:path>
                <a:path w="2580640" h="169544">
                  <a:moveTo>
                    <a:pt x="1672965" y="63223"/>
                  </a:moveTo>
                  <a:lnTo>
                    <a:pt x="1625269" y="63223"/>
                  </a:lnTo>
                  <a:lnTo>
                    <a:pt x="1625269" y="52624"/>
                  </a:lnTo>
                  <a:lnTo>
                    <a:pt x="1672965" y="52624"/>
                  </a:lnTo>
                  <a:lnTo>
                    <a:pt x="1672965" y="63223"/>
                  </a:lnTo>
                  <a:close/>
                </a:path>
                <a:path w="2580640" h="169544">
                  <a:moveTo>
                    <a:pt x="1719392" y="46939"/>
                  </a:moveTo>
                  <a:lnTo>
                    <a:pt x="1714887" y="37344"/>
                  </a:lnTo>
                  <a:lnTo>
                    <a:pt x="1758061" y="17074"/>
                  </a:lnTo>
                  <a:lnTo>
                    <a:pt x="1762566" y="26668"/>
                  </a:lnTo>
                  <a:lnTo>
                    <a:pt x="1719392" y="46939"/>
                  </a:lnTo>
                  <a:close/>
                </a:path>
                <a:path w="2580640" h="169544">
                  <a:moveTo>
                    <a:pt x="1844404" y="34074"/>
                  </a:moveTo>
                  <a:lnTo>
                    <a:pt x="1801234" y="13795"/>
                  </a:lnTo>
                  <a:lnTo>
                    <a:pt x="1805740" y="4202"/>
                  </a:lnTo>
                  <a:lnTo>
                    <a:pt x="1848911" y="24480"/>
                  </a:lnTo>
                  <a:lnTo>
                    <a:pt x="1844404" y="34074"/>
                  </a:lnTo>
                  <a:close/>
                </a:path>
                <a:path w="2580640" h="169544">
                  <a:moveTo>
                    <a:pt x="1935656" y="63223"/>
                  </a:moveTo>
                  <a:lnTo>
                    <a:pt x="1906460" y="63223"/>
                  </a:lnTo>
                  <a:lnTo>
                    <a:pt x="1887574" y="54352"/>
                  </a:lnTo>
                  <a:lnTo>
                    <a:pt x="1892081" y="44758"/>
                  </a:lnTo>
                  <a:lnTo>
                    <a:pt x="1908825" y="52624"/>
                  </a:lnTo>
                  <a:lnTo>
                    <a:pt x="1907643" y="52624"/>
                  </a:lnTo>
                  <a:lnTo>
                    <a:pt x="1907643" y="57923"/>
                  </a:lnTo>
                  <a:lnTo>
                    <a:pt x="1935656" y="57923"/>
                  </a:lnTo>
                  <a:lnTo>
                    <a:pt x="1935656" y="63223"/>
                  </a:lnTo>
                  <a:close/>
                </a:path>
                <a:path w="2580640" h="169544">
                  <a:moveTo>
                    <a:pt x="1907643" y="57923"/>
                  </a:moveTo>
                  <a:lnTo>
                    <a:pt x="1907643" y="52624"/>
                  </a:lnTo>
                  <a:lnTo>
                    <a:pt x="1908825" y="52624"/>
                  </a:lnTo>
                  <a:lnTo>
                    <a:pt x="1909896" y="53127"/>
                  </a:lnTo>
                  <a:lnTo>
                    <a:pt x="1907643" y="57923"/>
                  </a:lnTo>
                  <a:close/>
                </a:path>
                <a:path w="2580640" h="169544">
                  <a:moveTo>
                    <a:pt x="1935656" y="57923"/>
                  </a:moveTo>
                  <a:lnTo>
                    <a:pt x="1907643" y="57923"/>
                  </a:lnTo>
                  <a:lnTo>
                    <a:pt x="1909896" y="53127"/>
                  </a:lnTo>
                  <a:lnTo>
                    <a:pt x="1908825" y="52624"/>
                  </a:lnTo>
                  <a:lnTo>
                    <a:pt x="1935656" y="52624"/>
                  </a:lnTo>
                  <a:lnTo>
                    <a:pt x="1935656" y="57923"/>
                  </a:lnTo>
                  <a:close/>
                </a:path>
                <a:path w="2580640" h="169544">
                  <a:moveTo>
                    <a:pt x="2031047" y="63223"/>
                  </a:moveTo>
                  <a:lnTo>
                    <a:pt x="1983351" y="63223"/>
                  </a:lnTo>
                  <a:lnTo>
                    <a:pt x="1983351" y="52624"/>
                  </a:lnTo>
                  <a:lnTo>
                    <a:pt x="2031047" y="52624"/>
                  </a:lnTo>
                  <a:lnTo>
                    <a:pt x="2031047" y="63223"/>
                  </a:lnTo>
                  <a:close/>
                </a:path>
                <a:path w="2580640" h="169544">
                  <a:moveTo>
                    <a:pt x="2126438" y="63223"/>
                  </a:moveTo>
                  <a:lnTo>
                    <a:pt x="2078743" y="63223"/>
                  </a:lnTo>
                  <a:lnTo>
                    <a:pt x="2078743" y="52624"/>
                  </a:lnTo>
                  <a:lnTo>
                    <a:pt x="2126438" y="52624"/>
                  </a:lnTo>
                  <a:lnTo>
                    <a:pt x="2126438" y="63223"/>
                  </a:lnTo>
                  <a:close/>
                </a:path>
                <a:path w="2580640" h="169544">
                  <a:moveTo>
                    <a:pt x="2221830" y="63223"/>
                  </a:moveTo>
                  <a:lnTo>
                    <a:pt x="2174134" y="63223"/>
                  </a:lnTo>
                  <a:lnTo>
                    <a:pt x="2174134" y="52624"/>
                  </a:lnTo>
                  <a:lnTo>
                    <a:pt x="2221830" y="52624"/>
                  </a:lnTo>
                  <a:lnTo>
                    <a:pt x="2221830" y="63223"/>
                  </a:lnTo>
                  <a:close/>
                </a:path>
                <a:path w="2580640" h="169544">
                  <a:moveTo>
                    <a:pt x="2317221" y="63223"/>
                  </a:moveTo>
                  <a:lnTo>
                    <a:pt x="2269525" y="63223"/>
                  </a:lnTo>
                  <a:lnTo>
                    <a:pt x="2269525" y="52624"/>
                  </a:lnTo>
                  <a:lnTo>
                    <a:pt x="2317221" y="52624"/>
                  </a:lnTo>
                  <a:lnTo>
                    <a:pt x="2317221" y="63223"/>
                  </a:lnTo>
                  <a:close/>
                </a:path>
                <a:path w="2580640" h="169544">
                  <a:moveTo>
                    <a:pt x="2366327" y="58944"/>
                  </a:moveTo>
                  <a:lnTo>
                    <a:pt x="2361821" y="49350"/>
                  </a:lnTo>
                  <a:lnTo>
                    <a:pt x="2404991" y="29072"/>
                  </a:lnTo>
                  <a:lnTo>
                    <a:pt x="2409498" y="38666"/>
                  </a:lnTo>
                  <a:lnTo>
                    <a:pt x="2366327" y="58944"/>
                  </a:lnTo>
                  <a:close/>
                </a:path>
                <a:path w="2580640" h="169544">
                  <a:moveTo>
                    <a:pt x="2452668" y="18387"/>
                  </a:moveTo>
                  <a:lnTo>
                    <a:pt x="2448161" y="8794"/>
                  </a:lnTo>
                  <a:lnTo>
                    <a:pt x="2466884" y="0"/>
                  </a:lnTo>
                  <a:lnTo>
                    <a:pt x="2496260" y="0"/>
                  </a:lnTo>
                  <a:lnTo>
                    <a:pt x="2496260" y="5299"/>
                  </a:lnTo>
                  <a:lnTo>
                    <a:pt x="2468067" y="5299"/>
                  </a:lnTo>
                  <a:lnTo>
                    <a:pt x="2468067" y="10599"/>
                  </a:lnTo>
                  <a:lnTo>
                    <a:pt x="2469250" y="10599"/>
                  </a:lnTo>
                  <a:lnTo>
                    <a:pt x="2452668" y="18387"/>
                  </a:lnTo>
                  <a:close/>
                </a:path>
                <a:path w="2580640" h="169544">
                  <a:moveTo>
                    <a:pt x="2469250" y="10599"/>
                  </a:moveTo>
                  <a:lnTo>
                    <a:pt x="2468067" y="10599"/>
                  </a:lnTo>
                  <a:lnTo>
                    <a:pt x="2468067" y="5299"/>
                  </a:lnTo>
                  <a:lnTo>
                    <a:pt x="2470320" y="10096"/>
                  </a:lnTo>
                  <a:lnTo>
                    <a:pt x="2469250" y="10599"/>
                  </a:lnTo>
                  <a:close/>
                </a:path>
                <a:path w="2580640" h="169544">
                  <a:moveTo>
                    <a:pt x="2496260" y="10599"/>
                  </a:moveTo>
                  <a:lnTo>
                    <a:pt x="2469250" y="10599"/>
                  </a:lnTo>
                  <a:lnTo>
                    <a:pt x="2470320" y="10096"/>
                  </a:lnTo>
                  <a:lnTo>
                    <a:pt x="2468067" y="5299"/>
                  </a:lnTo>
                  <a:lnTo>
                    <a:pt x="2496260" y="5299"/>
                  </a:lnTo>
                  <a:lnTo>
                    <a:pt x="2496260" y="10599"/>
                  </a:lnTo>
                  <a:close/>
                </a:path>
                <a:path w="2580640" h="169544">
                  <a:moveTo>
                    <a:pt x="2580205" y="10599"/>
                  </a:moveTo>
                  <a:lnTo>
                    <a:pt x="2543956" y="10599"/>
                  </a:lnTo>
                  <a:lnTo>
                    <a:pt x="2543956" y="0"/>
                  </a:lnTo>
                  <a:lnTo>
                    <a:pt x="2580205" y="0"/>
                  </a:lnTo>
                  <a:lnTo>
                    <a:pt x="2580205" y="10599"/>
                  </a:lnTo>
                  <a:close/>
                </a:path>
              </a:pathLst>
            </a:custGeom>
            <a:solidFill>
              <a:srgbClr val="00CC95"/>
            </a:solidFill>
          </p:spPr>
          <p:txBody>
            <a:bodyPr wrap="square" lIns="0" tIns="0" rIns="0" bIns="0" rtlCol="0"/>
            <a:lstStyle/>
            <a:p>
              <a:endParaRPr/>
            </a:p>
          </p:txBody>
        </p:sp>
        <p:sp>
          <p:nvSpPr>
            <p:cNvPr id="9" name="object 9"/>
            <p:cNvSpPr/>
            <p:nvPr/>
          </p:nvSpPr>
          <p:spPr>
            <a:xfrm>
              <a:off x="699234" y="1769768"/>
              <a:ext cx="2517775" cy="168910"/>
            </a:xfrm>
            <a:custGeom>
              <a:avLst/>
              <a:gdLst/>
              <a:ahLst/>
              <a:cxnLst/>
              <a:rect l="l" t="t" r="r" b="b"/>
              <a:pathLst>
                <a:path w="2517775" h="168910">
                  <a:moveTo>
                    <a:pt x="79492" y="168471"/>
                  </a:moveTo>
                  <a:lnTo>
                    <a:pt x="0" y="168471"/>
                  </a:lnTo>
                  <a:lnTo>
                    <a:pt x="0" y="157872"/>
                  </a:lnTo>
                  <a:lnTo>
                    <a:pt x="79492" y="157872"/>
                  </a:lnTo>
                  <a:lnTo>
                    <a:pt x="79492" y="168471"/>
                  </a:lnTo>
                  <a:close/>
                </a:path>
                <a:path w="2517775" h="168910">
                  <a:moveTo>
                    <a:pt x="238478" y="168471"/>
                  </a:moveTo>
                  <a:lnTo>
                    <a:pt x="158985" y="168471"/>
                  </a:lnTo>
                  <a:lnTo>
                    <a:pt x="158985" y="157872"/>
                  </a:lnTo>
                  <a:lnTo>
                    <a:pt x="238478" y="157872"/>
                  </a:lnTo>
                  <a:lnTo>
                    <a:pt x="238478" y="168471"/>
                  </a:lnTo>
                  <a:close/>
                </a:path>
                <a:path w="2517775" h="168910">
                  <a:moveTo>
                    <a:pt x="336201" y="163172"/>
                  </a:moveTo>
                  <a:lnTo>
                    <a:pt x="333950" y="158374"/>
                  </a:lnTo>
                  <a:lnTo>
                    <a:pt x="389409" y="132348"/>
                  </a:lnTo>
                  <a:lnTo>
                    <a:pt x="393912" y="141943"/>
                  </a:lnTo>
                  <a:lnTo>
                    <a:pt x="359968" y="157872"/>
                  </a:lnTo>
                  <a:lnTo>
                    <a:pt x="336201" y="157872"/>
                  </a:lnTo>
                  <a:lnTo>
                    <a:pt x="336201" y="163172"/>
                  </a:lnTo>
                  <a:close/>
                </a:path>
                <a:path w="2517775" h="168910">
                  <a:moveTo>
                    <a:pt x="337383" y="168471"/>
                  </a:moveTo>
                  <a:lnTo>
                    <a:pt x="317971" y="168471"/>
                  </a:lnTo>
                  <a:lnTo>
                    <a:pt x="317971" y="157872"/>
                  </a:lnTo>
                  <a:lnTo>
                    <a:pt x="335019" y="157872"/>
                  </a:lnTo>
                  <a:lnTo>
                    <a:pt x="333950" y="158374"/>
                  </a:lnTo>
                  <a:lnTo>
                    <a:pt x="336201" y="163172"/>
                  </a:lnTo>
                  <a:lnTo>
                    <a:pt x="348675" y="163172"/>
                  </a:lnTo>
                  <a:lnTo>
                    <a:pt x="337383" y="168471"/>
                  </a:lnTo>
                  <a:close/>
                </a:path>
                <a:path w="2517775" h="168910">
                  <a:moveTo>
                    <a:pt x="348675" y="163172"/>
                  </a:moveTo>
                  <a:lnTo>
                    <a:pt x="336201" y="163172"/>
                  </a:lnTo>
                  <a:lnTo>
                    <a:pt x="336201" y="157872"/>
                  </a:lnTo>
                  <a:lnTo>
                    <a:pt x="359968" y="157872"/>
                  </a:lnTo>
                  <a:lnTo>
                    <a:pt x="348675" y="163172"/>
                  </a:lnTo>
                  <a:close/>
                </a:path>
                <a:path w="2517775" h="168910">
                  <a:moveTo>
                    <a:pt x="544715" y="115847"/>
                  </a:moveTo>
                  <a:lnTo>
                    <a:pt x="465222" y="115847"/>
                  </a:lnTo>
                  <a:lnTo>
                    <a:pt x="465222" y="105248"/>
                  </a:lnTo>
                  <a:lnTo>
                    <a:pt x="544715" y="105248"/>
                  </a:lnTo>
                  <a:lnTo>
                    <a:pt x="544715" y="115847"/>
                  </a:lnTo>
                  <a:close/>
                </a:path>
                <a:path w="2517775" h="168910">
                  <a:moveTo>
                    <a:pt x="703701" y="115847"/>
                  </a:moveTo>
                  <a:lnTo>
                    <a:pt x="624208" y="115847"/>
                  </a:lnTo>
                  <a:lnTo>
                    <a:pt x="624208" y="105248"/>
                  </a:lnTo>
                  <a:lnTo>
                    <a:pt x="703701" y="105248"/>
                  </a:lnTo>
                  <a:lnTo>
                    <a:pt x="703701" y="115847"/>
                  </a:lnTo>
                  <a:close/>
                </a:path>
                <a:path w="2517775" h="168910">
                  <a:moveTo>
                    <a:pt x="783193" y="113416"/>
                  </a:moveTo>
                  <a:lnTo>
                    <a:pt x="783193" y="105248"/>
                  </a:lnTo>
                  <a:lnTo>
                    <a:pt x="785722" y="105248"/>
                  </a:lnTo>
                  <a:lnTo>
                    <a:pt x="797010" y="110547"/>
                  </a:lnTo>
                  <a:lnTo>
                    <a:pt x="784540" y="110547"/>
                  </a:lnTo>
                  <a:lnTo>
                    <a:pt x="783193" y="113416"/>
                  </a:lnTo>
                  <a:close/>
                </a:path>
                <a:path w="2517775" h="168910">
                  <a:moveTo>
                    <a:pt x="853026" y="148556"/>
                  </a:moveTo>
                  <a:lnTo>
                    <a:pt x="783193" y="115770"/>
                  </a:lnTo>
                  <a:lnTo>
                    <a:pt x="783193" y="113416"/>
                  </a:lnTo>
                  <a:lnTo>
                    <a:pt x="784540" y="110547"/>
                  </a:lnTo>
                  <a:lnTo>
                    <a:pt x="784540" y="115770"/>
                  </a:lnTo>
                  <a:lnTo>
                    <a:pt x="808133" y="115770"/>
                  </a:lnTo>
                  <a:lnTo>
                    <a:pt x="857530" y="138962"/>
                  </a:lnTo>
                  <a:lnTo>
                    <a:pt x="853026" y="148556"/>
                  </a:lnTo>
                  <a:close/>
                </a:path>
                <a:path w="2517775" h="168910">
                  <a:moveTo>
                    <a:pt x="808133" y="115770"/>
                  </a:moveTo>
                  <a:lnTo>
                    <a:pt x="784540" y="115770"/>
                  </a:lnTo>
                  <a:lnTo>
                    <a:pt x="784540" y="110547"/>
                  </a:lnTo>
                  <a:lnTo>
                    <a:pt x="797010" y="110547"/>
                  </a:lnTo>
                  <a:lnTo>
                    <a:pt x="808133" y="115770"/>
                  </a:lnTo>
                  <a:close/>
                </a:path>
                <a:path w="2517775" h="168910">
                  <a:moveTo>
                    <a:pt x="783193" y="115770"/>
                  </a:moveTo>
                  <a:lnTo>
                    <a:pt x="782288" y="115345"/>
                  </a:lnTo>
                  <a:lnTo>
                    <a:pt x="783193" y="113416"/>
                  </a:lnTo>
                  <a:lnTo>
                    <a:pt x="783193" y="115770"/>
                  </a:lnTo>
                  <a:close/>
                </a:path>
                <a:path w="2517775" h="168910">
                  <a:moveTo>
                    <a:pt x="929488" y="153604"/>
                  </a:moveTo>
                  <a:lnTo>
                    <a:pt x="924985" y="144009"/>
                  </a:lnTo>
                  <a:lnTo>
                    <a:pt x="996948" y="110238"/>
                  </a:lnTo>
                  <a:lnTo>
                    <a:pt x="1001451" y="119833"/>
                  </a:lnTo>
                  <a:lnTo>
                    <a:pt x="929488" y="153604"/>
                  </a:lnTo>
                  <a:close/>
                </a:path>
                <a:path w="2517775" h="168910">
                  <a:moveTo>
                    <a:pt x="1157185" y="115847"/>
                  </a:moveTo>
                  <a:lnTo>
                    <a:pt x="1077692" y="115847"/>
                  </a:lnTo>
                  <a:lnTo>
                    <a:pt x="1077692" y="105248"/>
                  </a:lnTo>
                  <a:lnTo>
                    <a:pt x="1157185" y="105248"/>
                  </a:lnTo>
                  <a:lnTo>
                    <a:pt x="1157185" y="115847"/>
                  </a:lnTo>
                  <a:close/>
                </a:path>
                <a:path w="2517775" h="168910">
                  <a:moveTo>
                    <a:pt x="1238569" y="113732"/>
                  </a:moveTo>
                  <a:lnTo>
                    <a:pt x="1234066" y="104137"/>
                  </a:lnTo>
                  <a:lnTo>
                    <a:pt x="1306029" y="70366"/>
                  </a:lnTo>
                  <a:lnTo>
                    <a:pt x="1310532" y="79961"/>
                  </a:lnTo>
                  <a:lnTo>
                    <a:pt x="1238569" y="113732"/>
                  </a:lnTo>
                  <a:close/>
                </a:path>
                <a:path w="2517775" h="168910">
                  <a:moveTo>
                    <a:pt x="1449934" y="113060"/>
                  </a:moveTo>
                  <a:lnTo>
                    <a:pt x="1377984" y="79264"/>
                  </a:lnTo>
                  <a:lnTo>
                    <a:pt x="1382490" y="69670"/>
                  </a:lnTo>
                  <a:lnTo>
                    <a:pt x="1454441" y="103467"/>
                  </a:lnTo>
                  <a:lnTo>
                    <a:pt x="1449934" y="113060"/>
                  </a:lnTo>
                  <a:close/>
                </a:path>
                <a:path w="2517775" h="168910">
                  <a:moveTo>
                    <a:pt x="1569134" y="110547"/>
                  </a:moveTo>
                  <a:lnTo>
                    <a:pt x="1566883" y="105750"/>
                  </a:lnTo>
                  <a:lnTo>
                    <a:pt x="1604478" y="88107"/>
                  </a:lnTo>
                  <a:lnTo>
                    <a:pt x="1608981" y="97702"/>
                  </a:lnTo>
                  <a:lnTo>
                    <a:pt x="1592901" y="105248"/>
                  </a:lnTo>
                  <a:lnTo>
                    <a:pt x="1569134" y="105248"/>
                  </a:lnTo>
                  <a:lnTo>
                    <a:pt x="1569134" y="110547"/>
                  </a:lnTo>
                  <a:close/>
                </a:path>
                <a:path w="2517775" h="168910">
                  <a:moveTo>
                    <a:pt x="1570316" y="115847"/>
                  </a:moveTo>
                  <a:lnTo>
                    <a:pt x="1531171" y="115847"/>
                  </a:lnTo>
                  <a:lnTo>
                    <a:pt x="1531171" y="105248"/>
                  </a:lnTo>
                  <a:lnTo>
                    <a:pt x="1567953" y="105248"/>
                  </a:lnTo>
                  <a:lnTo>
                    <a:pt x="1566883" y="105750"/>
                  </a:lnTo>
                  <a:lnTo>
                    <a:pt x="1569134" y="110547"/>
                  </a:lnTo>
                  <a:lnTo>
                    <a:pt x="1581609" y="110547"/>
                  </a:lnTo>
                  <a:lnTo>
                    <a:pt x="1570316" y="115847"/>
                  </a:lnTo>
                  <a:close/>
                </a:path>
                <a:path w="2517775" h="168910">
                  <a:moveTo>
                    <a:pt x="1581609" y="110547"/>
                  </a:moveTo>
                  <a:lnTo>
                    <a:pt x="1569134" y="110547"/>
                  </a:lnTo>
                  <a:lnTo>
                    <a:pt x="1569134" y="105248"/>
                  </a:lnTo>
                  <a:lnTo>
                    <a:pt x="1592901" y="105248"/>
                  </a:lnTo>
                  <a:lnTo>
                    <a:pt x="1581609" y="110547"/>
                  </a:lnTo>
                  <a:close/>
                </a:path>
                <a:path w="2517775" h="168910">
                  <a:moveTo>
                    <a:pt x="1680944" y="63931"/>
                  </a:moveTo>
                  <a:lnTo>
                    <a:pt x="1676441" y="54336"/>
                  </a:lnTo>
                  <a:lnTo>
                    <a:pt x="1680090" y="52624"/>
                  </a:lnTo>
                  <a:lnTo>
                    <a:pt x="1757915" y="52624"/>
                  </a:lnTo>
                  <a:lnTo>
                    <a:pt x="1757915" y="57923"/>
                  </a:lnTo>
                  <a:lnTo>
                    <a:pt x="1681272" y="57923"/>
                  </a:lnTo>
                  <a:lnTo>
                    <a:pt x="1681272" y="63223"/>
                  </a:lnTo>
                  <a:lnTo>
                    <a:pt x="1682454" y="63223"/>
                  </a:lnTo>
                  <a:lnTo>
                    <a:pt x="1680944" y="63931"/>
                  </a:lnTo>
                  <a:close/>
                </a:path>
                <a:path w="2517775" h="168910">
                  <a:moveTo>
                    <a:pt x="1682454" y="63223"/>
                  </a:moveTo>
                  <a:lnTo>
                    <a:pt x="1681272" y="63223"/>
                  </a:lnTo>
                  <a:lnTo>
                    <a:pt x="1681272" y="57923"/>
                  </a:lnTo>
                  <a:lnTo>
                    <a:pt x="1683523" y="62721"/>
                  </a:lnTo>
                  <a:lnTo>
                    <a:pt x="1682454" y="63223"/>
                  </a:lnTo>
                  <a:close/>
                </a:path>
                <a:path w="2517775" h="168910">
                  <a:moveTo>
                    <a:pt x="1757915" y="63223"/>
                  </a:moveTo>
                  <a:lnTo>
                    <a:pt x="1682454" y="63223"/>
                  </a:lnTo>
                  <a:lnTo>
                    <a:pt x="1683523" y="62721"/>
                  </a:lnTo>
                  <a:lnTo>
                    <a:pt x="1681272" y="57923"/>
                  </a:lnTo>
                  <a:lnTo>
                    <a:pt x="1757915" y="57923"/>
                  </a:lnTo>
                  <a:lnTo>
                    <a:pt x="1757915" y="63223"/>
                  </a:lnTo>
                  <a:close/>
                </a:path>
                <a:path w="2517775" h="168910">
                  <a:moveTo>
                    <a:pt x="1916901" y="63223"/>
                  </a:moveTo>
                  <a:lnTo>
                    <a:pt x="1837408" y="63223"/>
                  </a:lnTo>
                  <a:lnTo>
                    <a:pt x="1837408" y="52624"/>
                  </a:lnTo>
                  <a:lnTo>
                    <a:pt x="1916901" y="52624"/>
                  </a:lnTo>
                  <a:lnTo>
                    <a:pt x="1916901" y="63223"/>
                  </a:lnTo>
                  <a:close/>
                </a:path>
                <a:path w="2517775" h="168910">
                  <a:moveTo>
                    <a:pt x="2017526" y="57923"/>
                  </a:moveTo>
                  <a:lnTo>
                    <a:pt x="2015273" y="53127"/>
                  </a:lnTo>
                  <a:lnTo>
                    <a:pt x="2068096" y="28314"/>
                  </a:lnTo>
                  <a:lnTo>
                    <a:pt x="2072602" y="37908"/>
                  </a:lnTo>
                  <a:lnTo>
                    <a:pt x="2041274" y="52624"/>
                  </a:lnTo>
                  <a:lnTo>
                    <a:pt x="2017526" y="52624"/>
                  </a:lnTo>
                  <a:lnTo>
                    <a:pt x="2017526" y="57923"/>
                  </a:lnTo>
                  <a:close/>
                </a:path>
                <a:path w="2517775" h="168910">
                  <a:moveTo>
                    <a:pt x="2018709" y="63223"/>
                  </a:moveTo>
                  <a:lnTo>
                    <a:pt x="1996394" y="63223"/>
                  </a:lnTo>
                  <a:lnTo>
                    <a:pt x="1996394" y="52624"/>
                  </a:lnTo>
                  <a:lnTo>
                    <a:pt x="2016344" y="52624"/>
                  </a:lnTo>
                  <a:lnTo>
                    <a:pt x="2015273" y="53127"/>
                  </a:lnTo>
                  <a:lnTo>
                    <a:pt x="2017526" y="57923"/>
                  </a:lnTo>
                  <a:lnTo>
                    <a:pt x="2029991" y="57923"/>
                  </a:lnTo>
                  <a:lnTo>
                    <a:pt x="2018709" y="63223"/>
                  </a:lnTo>
                  <a:close/>
                </a:path>
                <a:path w="2517775" h="168910">
                  <a:moveTo>
                    <a:pt x="2029991" y="57923"/>
                  </a:moveTo>
                  <a:lnTo>
                    <a:pt x="2017526" y="57923"/>
                  </a:lnTo>
                  <a:lnTo>
                    <a:pt x="2017526" y="52624"/>
                  </a:lnTo>
                  <a:lnTo>
                    <a:pt x="2041274" y="52624"/>
                  </a:lnTo>
                  <a:lnTo>
                    <a:pt x="2029991" y="57923"/>
                  </a:lnTo>
                  <a:close/>
                </a:path>
                <a:path w="2517775" h="168910">
                  <a:moveTo>
                    <a:pt x="2223128" y="10599"/>
                  </a:moveTo>
                  <a:lnTo>
                    <a:pt x="2143635" y="10599"/>
                  </a:lnTo>
                  <a:lnTo>
                    <a:pt x="2143635" y="0"/>
                  </a:lnTo>
                  <a:lnTo>
                    <a:pt x="2223128" y="0"/>
                  </a:lnTo>
                  <a:lnTo>
                    <a:pt x="2223128" y="10599"/>
                  </a:lnTo>
                  <a:close/>
                </a:path>
                <a:path w="2517775" h="168910">
                  <a:moveTo>
                    <a:pt x="2353781" y="63778"/>
                  </a:moveTo>
                  <a:lnTo>
                    <a:pt x="2294593" y="35989"/>
                  </a:lnTo>
                  <a:lnTo>
                    <a:pt x="2299097" y="26394"/>
                  </a:lnTo>
                  <a:lnTo>
                    <a:pt x="2353780" y="52068"/>
                  </a:lnTo>
                  <a:lnTo>
                    <a:pt x="2351529" y="53126"/>
                  </a:lnTo>
                  <a:lnTo>
                    <a:pt x="2353781" y="57923"/>
                  </a:lnTo>
                  <a:lnTo>
                    <a:pt x="2366246" y="57923"/>
                  </a:lnTo>
                  <a:lnTo>
                    <a:pt x="2353781" y="63778"/>
                  </a:lnTo>
                  <a:close/>
                </a:path>
                <a:path w="2517775" h="168910">
                  <a:moveTo>
                    <a:pt x="2366246" y="57923"/>
                  </a:moveTo>
                  <a:lnTo>
                    <a:pt x="2353781" y="57923"/>
                  </a:lnTo>
                  <a:lnTo>
                    <a:pt x="2356033" y="53126"/>
                  </a:lnTo>
                  <a:lnTo>
                    <a:pt x="2353780" y="52068"/>
                  </a:lnTo>
                  <a:lnTo>
                    <a:pt x="2366547" y="46072"/>
                  </a:lnTo>
                  <a:lnTo>
                    <a:pt x="2371053" y="55665"/>
                  </a:lnTo>
                  <a:lnTo>
                    <a:pt x="2366246" y="57923"/>
                  </a:lnTo>
                  <a:close/>
                </a:path>
                <a:path w="2517775" h="168910">
                  <a:moveTo>
                    <a:pt x="2353781" y="57923"/>
                  </a:moveTo>
                  <a:lnTo>
                    <a:pt x="2351529" y="53126"/>
                  </a:lnTo>
                  <a:lnTo>
                    <a:pt x="2353780" y="52068"/>
                  </a:lnTo>
                  <a:lnTo>
                    <a:pt x="2356033" y="53126"/>
                  </a:lnTo>
                  <a:lnTo>
                    <a:pt x="2353781" y="57923"/>
                  </a:lnTo>
                  <a:close/>
                </a:path>
                <a:path w="2517775" h="168910">
                  <a:moveTo>
                    <a:pt x="2443004" y="21868"/>
                  </a:moveTo>
                  <a:lnTo>
                    <a:pt x="2438497" y="12275"/>
                  </a:lnTo>
                  <a:lnTo>
                    <a:pt x="2464630" y="0"/>
                  </a:lnTo>
                  <a:lnTo>
                    <a:pt x="2517616" y="0"/>
                  </a:lnTo>
                  <a:lnTo>
                    <a:pt x="2517616" y="5299"/>
                  </a:lnTo>
                  <a:lnTo>
                    <a:pt x="2465813" y="5299"/>
                  </a:lnTo>
                  <a:lnTo>
                    <a:pt x="2465813" y="10599"/>
                  </a:lnTo>
                  <a:lnTo>
                    <a:pt x="2466996" y="10599"/>
                  </a:lnTo>
                  <a:lnTo>
                    <a:pt x="2443004" y="21868"/>
                  </a:lnTo>
                  <a:close/>
                </a:path>
                <a:path w="2517775" h="168910">
                  <a:moveTo>
                    <a:pt x="2466996" y="10599"/>
                  </a:moveTo>
                  <a:lnTo>
                    <a:pt x="2465813" y="10599"/>
                  </a:lnTo>
                  <a:lnTo>
                    <a:pt x="2465813" y="5299"/>
                  </a:lnTo>
                  <a:lnTo>
                    <a:pt x="2468066" y="10096"/>
                  </a:lnTo>
                  <a:lnTo>
                    <a:pt x="2466996" y="10599"/>
                  </a:lnTo>
                  <a:close/>
                </a:path>
                <a:path w="2517775" h="168910">
                  <a:moveTo>
                    <a:pt x="2517616" y="10599"/>
                  </a:moveTo>
                  <a:lnTo>
                    <a:pt x="2466996" y="10599"/>
                  </a:lnTo>
                  <a:lnTo>
                    <a:pt x="2468066" y="10096"/>
                  </a:lnTo>
                  <a:lnTo>
                    <a:pt x="2465813" y="5299"/>
                  </a:lnTo>
                  <a:lnTo>
                    <a:pt x="2517616" y="5299"/>
                  </a:lnTo>
                  <a:lnTo>
                    <a:pt x="2517616" y="10599"/>
                  </a:lnTo>
                  <a:close/>
                </a:path>
              </a:pathLst>
            </a:custGeom>
            <a:solidFill>
              <a:srgbClr val="AB62FA"/>
            </a:solidFill>
          </p:spPr>
          <p:txBody>
            <a:bodyPr wrap="square" lIns="0" tIns="0" rIns="0" bIns="0" rtlCol="0"/>
            <a:lstStyle/>
            <a:p>
              <a:endParaRPr/>
            </a:p>
          </p:txBody>
        </p:sp>
        <p:sp>
          <p:nvSpPr>
            <p:cNvPr id="10" name="object 10"/>
            <p:cNvSpPr/>
            <p:nvPr/>
          </p:nvSpPr>
          <p:spPr>
            <a:xfrm>
              <a:off x="699234" y="1243472"/>
              <a:ext cx="2564765" cy="114935"/>
            </a:xfrm>
            <a:custGeom>
              <a:avLst/>
              <a:gdLst/>
              <a:ahLst/>
              <a:cxnLst/>
              <a:rect l="l" t="t" r="r" b="b"/>
              <a:pathLst>
                <a:path w="2564765" h="114934">
                  <a:moveTo>
                    <a:pt x="47695" y="63223"/>
                  </a:moveTo>
                  <a:lnTo>
                    <a:pt x="0" y="63223"/>
                  </a:lnTo>
                  <a:lnTo>
                    <a:pt x="0" y="52624"/>
                  </a:lnTo>
                  <a:lnTo>
                    <a:pt x="47695" y="52624"/>
                  </a:lnTo>
                  <a:lnTo>
                    <a:pt x="47695" y="63223"/>
                  </a:lnTo>
                  <a:close/>
                </a:path>
                <a:path w="2564765" h="114934">
                  <a:moveTo>
                    <a:pt x="79492" y="63223"/>
                  </a:moveTo>
                  <a:lnTo>
                    <a:pt x="63594" y="63223"/>
                  </a:lnTo>
                  <a:lnTo>
                    <a:pt x="63594" y="52624"/>
                  </a:lnTo>
                  <a:lnTo>
                    <a:pt x="79492" y="52624"/>
                  </a:lnTo>
                  <a:lnTo>
                    <a:pt x="79492" y="63223"/>
                  </a:lnTo>
                  <a:close/>
                </a:path>
                <a:path w="2564765" h="114934">
                  <a:moveTo>
                    <a:pt x="143087" y="63223"/>
                  </a:moveTo>
                  <a:lnTo>
                    <a:pt x="95391" y="63223"/>
                  </a:lnTo>
                  <a:lnTo>
                    <a:pt x="95391" y="52624"/>
                  </a:lnTo>
                  <a:lnTo>
                    <a:pt x="143087" y="52624"/>
                  </a:lnTo>
                  <a:lnTo>
                    <a:pt x="143087" y="63223"/>
                  </a:lnTo>
                  <a:close/>
                </a:path>
                <a:path w="2564765" h="114934">
                  <a:moveTo>
                    <a:pt x="174884" y="63223"/>
                  </a:moveTo>
                  <a:lnTo>
                    <a:pt x="158985" y="63223"/>
                  </a:lnTo>
                  <a:lnTo>
                    <a:pt x="158985" y="52624"/>
                  </a:lnTo>
                  <a:lnTo>
                    <a:pt x="174884" y="52624"/>
                  </a:lnTo>
                  <a:lnTo>
                    <a:pt x="174884" y="63223"/>
                  </a:lnTo>
                  <a:close/>
                </a:path>
                <a:path w="2564765" h="114934">
                  <a:moveTo>
                    <a:pt x="222987" y="63223"/>
                  </a:moveTo>
                  <a:lnTo>
                    <a:pt x="190782" y="63223"/>
                  </a:lnTo>
                  <a:lnTo>
                    <a:pt x="190782" y="52624"/>
                  </a:lnTo>
                  <a:lnTo>
                    <a:pt x="225352" y="52624"/>
                  </a:lnTo>
                  <a:lnTo>
                    <a:pt x="236634" y="57923"/>
                  </a:lnTo>
                  <a:lnTo>
                    <a:pt x="224169" y="57923"/>
                  </a:lnTo>
                  <a:lnTo>
                    <a:pt x="221916" y="62720"/>
                  </a:lnTo>
                  <a:lnTo>
                    <a:pt x="222987" y="63223"/>
                  </a:lnTo>
                  <a:close/>
                </a:path>
                <a:path w="2564765" h="114934">
                  <a:moveTo>
                    <a:pt x="234867" y="68803"/>
                  </a:moveTo>
                  <a:lnTo>
                    <a:pt x="221916" y="62720"/>
                  </a:lnTo>
                  <a:lnTo>
                    <a:pt x="224169" y="57923"/>
                  </a:lnTo>
                  <a:lnTo>
                    <a:pt x="224169" y="63223"/>
                  </a:lnTo>
                  <a:lnTo>
                    <a:pt x="237488" y="63223"/>
                  </a:lnTo>
                  <a:lnTo>
                    <a:pt x="234867" y="68803"/>
                  </a:lnTo>
                  <a:close/>
                </a:path>
                <a:path w="2564765" h="114934">
                  <a:moveTo>
                    <a:pt x="237488" y="63223"/>
                  </a:moveTo>
                  <a:lnTo>
                    <a:pt x="224169" y="63223"/>
                  </a:lnTo>
                  <a:lnTo>
                    <a:pt x="224169" y="57923"/>
                  </a:lnTo>
                  <a:lnTo>
                    <a:pt x="236634" y="57923"/>
                  </a:lnTo>
                  <a:lnTo>
                    <a:pt x="239373" y="59210"/>
                  </a:lnTo>
                  <a:lnTo>
                    <a:pt x="237488" y="63223"/>
                  </a:lnTo>
                  <a:close/>
                </a:path>
                <a:path w="2564765" h="114934">
                  <a:moveTo>
                    <a:pt x="263647" y="82322"/>
                  </a:moveTo>
                  <a:lnTo>
                    <a:pt x="249257" y="75563"/>
                  </a:lnTo>
                  <a:lnTo>
                    <a:pt x="253763" y="65969"/>
                  </a:lnTo>
                  <a:lnTo>
                    <a:pt x="268154" y="72729"/>
                  </a:lnTo>
                  <a:lnTo>
                    <a:pt x="263647" y="82322"/>
                  </a:lnTo>
                  <a:close/>
                </a:path>
                <a:path w="2564765" h="114934">
                  <a:moveTo>
                    <a:pt x="321208" y="109360"/>
                  </a:moveTo>
                  <a:lnTo>
                    <a:pt x="278037" y="89082"/>
                  </a:lnTo>
                  <a:lnTo>
                    <a:pt x="282544" y="79488"/>
                  </a:lnTo>
                  <a:lnTo>
                    <a:pt x="325714" y="99766"/>
                  </a:lnTo>
                  <a:lnTo>
                    <a:pt x="321208" y="109360"/>
                  </a:lnTo>
                  <a:close/>
                </a:path>
                <a:path w="2564765" h="114934">
                  <a:moveTo>
                    <a:pt x="340103" y="114571"/>
                  </a:moveTo>
                  <a:lnTo>
                    <a:pt x="335600" y="104976"/>
                  </a:lnTo>
                  <a:lnTo>
                    <a:pt x="349992" y="98221"/>
                  </a:lnTo>
                  <a:lnTo>
                    <a:pt x="354495" y="107816"/>
                  </a:lnTo>
                  <a:lnTo>
                    <a:pt x="340103" y="114571"/>
                  </a:lnTo>
                  <a:close/>
                </a:path>
                <a:path w="2564765" h="114934">
                  <a:moveTo>
                    <a:pt x="368888" y="101062"/>
                  </a:moveTo>
                  <a:lnTo>
                    <a:pt x="364385" y="91467"/>
                  </a:lnTo>
                  <a:lnTo>
                    <a:pt x="407563" y="71205"/>
                  </a:lnTo>
                  <a:lnTo>
                    <a:pt x="412065" y="80800"/>
                  </a:lnTo>
                  <a:lnTo>
                    <a:pt x="368888" y="101062"/>
                  </a:lnTo>
                  <a:close/>
                </a:path>
                <a:path w="2564765" h="114934">
                  <a:moveTo>
                    <a:pt x="426458" y="74046"/>
                  </a:moveTo>
                  <a:lnTo>
                    <a:pt x="421955" y="64451"/>
                  </a:lnTo>
                  <a:lnTo>
                    <a:pt x="436348" y="57696"/>
                  </a:lnTo>
                  <a:lnTo>
                    <a:pt x="440850" y="67291"/>
                  </a:lnTo>
                  <a:lnTo>
                    <a:pt x="426458" y="74046"/>
                  </a:lnTo>
                  <a:close/>
                </a:path>
                <a:path w="2564765" h="114934">
                  <a:moveTo>
                    <a:pt x="501174" y="63223"/>
                  </a:moveTo>
                  <a:lnTo>
                    <a:pt x="453478" y="63223"/>
                  </a:lnTo>
                  <a:lnTo>
                    <a:pt x="453478" y="52624"/>
                  </a:lnTo>
                  <a:lnTo>
                    <a:pt x="501174" y="52624"/>
                  </a:lnTo>
                  <a:lnTo>
                    <a:pt x="501174" y="63223"/>
                  </a:lnTo>
                  <a:close/>
                </a:path>
                <a:path w="2564765" h="114934">
                  <a:moveTo>
                    <a:pt x="532971" y="63223"/>
                  </a:moveTo>
                  <a:lnTo>
                    <a:pt x="517073" y="63223"/>
                  </a:lnTo>
                  <a:lnTo>
                    <a:pt x="517073" y="52624"/>
                  </a:lnTo>
                  <a:lnTo>
                    <a:pt x="532971" y="52624"/>
                  </a:lnTo>
                  <a:lnTo>
                    <a:pt x="532971" y="63223"/>
                  </a:lnTo>
                  <a:close/>
                </a:path>
                <a:path w="2564765" h="114934">
                  <a:moveTo>
                    <a:pt x="596565" y="63223"/>
                  </a:moveTo>
                  <a:lnTo>
                    <a:pt x="548870" y="63223"/>
                  </a:lnTo>
                  <a:lnTo>
                    <a:pt x="548870" y="52624"/>
                  </a:lnTo>
                  <a:lnTo>
                    <a:pt x="596565" y="52624"/>
                  </a:lnTo>
                  <a:lnTo>
                    <a:pt x="596565" y="63223"/>
                  </a:lnTo>
                  <a:close/>
                </a:path>
                <a:path w="2564765" h="114934">
                  <a:moveTo>
                    <a:pt x="628362" y="63223"/>
                  </a:moveTo>
                  <a:lnTo>
                    <a:pt x="612464" y="63223"/>
                  </a:lnTo>
                  <a:lnTo>
                    <a:pt x="612464" y="52624"/>
                  </a:lnTo>
                  <a:lnTo>
                    <a:pt x="628362" y="52624"/>
                  </a:lnTo>
                  <a:lnTo>
                    <a:pt x="628362" y="63223"/>
                  </a:lnTo>
                  <a:close/>
                </a:path>
                <a:path w="2564765" h="114934">
                  <a:moveTo>
                    <a:pt x="691957" y="63223"/>
                  </a:moveTo>
                  <a:lnTo>
                    <a:pt x="644261" y="63223"/>
                  </a:lnTo>
                  <a:lnTo>
                    <a:pt x="644261" y="52624"/>
                  </a:lnTo>
                  <a:lnTo>
                    <a:pt x="691957" y="52624"/>
                  </a:lnTo>
                  <a:lnTo>
                    <a:pt x="691957" y="63223"/>
                  </a:lnTo>
                  <a:close/>
                </a:path>
                <a:path w="2564765" h="114934">
                  <a:moveTo>
                    <a:pt x="723754" y="63223"/>
                  </a:moveTo>
                  <a:lnTo>
                    <a:pt x="707855" y="63223"/>
                  </a:lnTo>
                  <a:lnTo>
                    <a:pt x="707855" y="52624"/>
                  </a:lnTo>
                  <a:lnTo>
                    <a:pt x="723754" y="52624"/>
                  </a:lnTo>
                  <a:lnTo>
                    <a:pt x="723754" y="63223"/>
                  </a:lnTo>
                  <a:close/>
                </a:path>
                <a:path w="2564765" h="114934">
                  <a:moveTo>
                    <a:pt x="787348" y="63223"/>
                  </a:moveTo>
                  <a:lnTo>
                    <a:pt x="739652" y="63223"/>
                  </a:lnTo>
                  <a:lnTo>
                    <a:pt x="739652" y="52624"/>
                  </a:lnTo>
                  <a:lnTo>
                    <a:pt x="787348" y="52624"/>
                  </a:lnTo>
                  <a:lnTo>
                    <a:pt x="787348" y="63223"/>
                  </a:lnTo>
                  <a:close/>
                </a:path>
                <a:path w="2564765" h="114934">
                  <a:moveTo>
                    <a:pt x="819145" y="63223"/>
                  </a:moveTo>
                  <a:lnTo>
                    <a:pt x="803247" y="63223"/>
                  </a:lnTo>
                  <a:lnTo>
                    <a:pt x="803247" y="52624"/>
                  </a:lnTo>
                  <a:lnTo>
                    <a:pt x="819145" y="52624"/>
                  </a:lnTo>
                  <a:lnTo>
                    <a:pt x="819145" y="63223"/>
                  </a:lnTo>
                  <a:close/>
                </a:path>
                <a:path w="2564765" h="114934">
                  <a:moveTo>
                    <a:pt x="882739" y="63223"/>
                  </a:moveTo>
                  <a:lnTo>
                    <a:pt x="835044" y="63223"/>
                  </a:lnTo>
                  <a:lnTo>
                    <a:pt x="835044" y="52624"/>
                  </a:lnTo>
                  <a:lnTo>
                    <a:pt x="882739" y="52624"/>
                  </a:lnTo>
                  <a:lnTo>
                    <a:pt x="882739" y="63223"/>
                  </a:lnTo>
                  <a:close/>
                </a:path>
                <a:path w="2564765" h="114934">
                  <a:moveTo>
                    <a:pt x="914537" y="63223"/>
                  </a:moveTo>
                  <a:lnTo>
                    <a:pt x="898638" y="63223"/>
                  </a:lnTo>
                  <a:lnTo>
                    <a:pt x="898638" y="52624"/>
                  </a:lnTo>
                  <a:lnTo>
                    <a:pt x="914537" y="52624"/>
                  </a:lnTo>
                  <a:lnTo>
                    <a:pt x="914537" y="63223"/>
                  </a:lnTo>
                  <a:close/>
                </a:path>
                <a:path w="2564765" h="114934">
                  <a:moveTo>
                    <a:pt x="978131" y="63223"/>
                  </a:moveTo>
                  <a:lnTo>
                    <a:pt x="930435" y="63223"/>
                  </a:lnTo>
                  <a:lnTo>
                    <a:pt x="930435" y="52624"/>
                  </a:lnTo>
                  <a:lnTo>
                    <a:pt x="978131" y="52624"/>
                  </a:lnTo>
                  <a:lnTo>
                    <a:pt x="978131" y="63223"/>
                  </a:lnTo>
                  <a:close/>
                </a:path>
                <a:path w="2564765" h="114934">
                  <a:moveTo>
                    <a:pt x="1009928" y="63223"/>
                  </a:moveTo>
                  <a:lnTo>
                    <a:pt x="994029" y="63223"/>
                  </a:lnTo>
                  <a:lnTo>
                    <a:pt x="994029" y="52624"/>
                  </a:lnTo>
                  <a:lnTo>
                    <a:pt x="1009928" y="52624"/>
                  </a:lnTo>
                  <a:lnTo>
                    <a:pt x="1009928" y="63223"/>
                  </a:lnTo>
                  <a:close/>
                </a:path>
                <a:path w="2564765" h="114934">
                  <a:moveTo>
                    <a:pt x="1073522" y="63223"/>
                  </a:moveTo>
                  <a:lnTo>
                    <a:pt x="1025827" y="63223"/>
                  </a:lnTo>
                  <a:lnTo>
                    <a:pt x="1025827" y="52624"/>
                  </a:lnTo>
                  <a:lnTo>
                    <a:pt x="1073522" y="52624"/>
                  </a:lnTo>
                  <a:lnTo>
                    <a:pt x="1073522" y="63223"/>
                  </a:lnTo>
                  <a:close/>
                </a:path>
                <a:path w="2564765" h="114934">
                  <a:moveTo>
                    <a:pt x="1105319" y="63223"/>
                  </a:moveTo>
                  <a:lnTo>
                    <a:pt x="1089421" y="63223"/>
                  </a:lnTo>
                  <a:lnTo>
                    <a:pt x="1089421" y="52624"/>
                  </a:lnTo>
                  <a:lnTo>
                    <a:pt x="1105319" y="52624"/>
                  </a:lnTo>
                  <a:lnTo>
                    <a:pt x="1105319" y="63223"/>
                  </a:lnTo>
                  <a:close/>
                </a:path>
                <a:path w="2564765" h="114934">
                  <a:moveTo>
                    <a:pt x="1168913" y="63223"/>
                  </a:moveTo>
                  <a:lnTo>
                    <a:pt x="1121218" y="63223"/>
                  </a:lnTo>
                  <a:lnTo>
                    <a:pt x="1121218" y="52624"/>
                  </a:lnTo>
                  <a:lnTo>
                    <a:pt x="1168913" y="52624"/>
                  </a:lnTo>
                  <a:lnTo>
                    <a:pt x="1168913" y="63223"/>
                  </a:lnTo>
                  <a:close/>
                </a:path>
                <a:path w="2564765" h="114934">
                  <a:moveTo>
                    <a:pt x="1200711" y="63223"/>
                  </a:moveTo>
                  <a:lnTo>
                    <a:pt x="1184812" y="63223"/>
                  </a:lnTo>
                  <a:lnTo>
                    <a:pt x="1184812" y="52624"/>
                  </a:lnTo>
                  <a:lnTo>
                    <a:pt x="1200711" y="52624"/>
                  </a:lnTo>
                  <a:lnTo>
                    <a:pt x="1200711" y="63223"/>
                  </a:lnTo>
                  <a:close/>
                </a:path>
                <a:path w="2564765" h="114934">
                  <a:moveTo>
                    <a:pt x="1264305" y="63223"/>
                  </a:moveTo>
                  <a:lnTo>
                    <a:pt x="1216609" y="63223"/>
                  </a:lnTo>
                  <a:lnTo>
                    <a:pt x="1216609" y="52624"/>
                  </a:lnTo>
                  <a:lnTo>
                    <a:pt x="1264305" y="52624"/>
                  </a:lnTo>
                  <a:lnTo>
                    <a:pt x="1264305" y="63223"/>
                  </a:lnTo>
                  <a:close/>
                </a:path>
                <a:path w="2564765" h="114934">
                  <a:moveTo>
                    <a:pt x="1296102" y="63223"/>
                  </a:moveTo>
                  <a:lnTo>
                    <a:pt x="1280203" y="63223"/>
                  </a:lnTo>
                  <a:lnTo>
                    <a:pt x="1280203" y="52624"/>
                  </a:lnTo>
                  <a:lnTo>
                    <a:pt x="1296102" y="52624"/>
                  </a:lnTo>
                  <a:lnTo>
                    <a:pt x="1296102" y="63223"/>
                  </a:lnTo>
                  <a:close/>
                </a:path>
                <a:path w="2564765" h="114934">
                  <a:moveTo>
                    <a:pt x="1359696" y="63223"/>
                  </a:moveTo>
                  <a:lnTo>
                    <a:pt x="1312001" y="63223"/>
                  </a:lnTo>
                  <a:lnTo>
                    <a:pt x="1312001" y="52624"/>
                  </a:lnTo>
                  <a:lnTo>
                    <a:pt x="1359696" y="52624"/>
                  </a:lnTo>
                  <a:lnTo>
                    <a:pt x="1359696" y="63223"/>
                  </a:lnTo>
                  <a:close/>
                </a:path>
                <a:path w="2564765" h="114934">
                  <a:moveTo>
                    <a:pt x="1391493" y="63223"/>
                  </a:moveTo>
                  <a:lnTo>
                    <a:pt x="1375595" y="63223"/>
                  </a:lnTo>
                  <a:lnTo>
                    <a:pt x="1375595" y="52624"/>
                  </a:lnTo>
                  <a:lnTo>
                    <a:pt x="1391493" y="52624"/>
                  </a:lnTo>
                  <a:lnTo>
                    <a:pt x="1391493" y="63223"/>
                  </a:lnTo>
                  <a:close/>
                </a:path>
                <a:path w="2564765" h="114934">
                  <a:moveTo>
                    <a:pt x="1455088" y="63223"/>
                  </a:moveTo>
                  <a:lnTo>
                    <a:pt x="1407392" y="63223"/>
                  </a:lnTo>
                  <a:lnTo>
                    <a:pt x="1407392" y="52624"/>
                  </a:lnTo>
                  <a:lnTo>
                    <a:pt x="1455088" y="52624"/>
                  </a:lnTo>
                  <a:lnTo>
                    <a:pt x="1455088" y="63223"/>
                  </a:lnTo>
                  <a:close/>
                </a:path>
                <a:path w="2564765" h="114934">
                  <a:moveTo>
                    <a:pt x="1486885" y="63223"/>
                  </a:moveTo>
                  <a:lnTo>
                    <a:pt x="1470986" y="63223"/>
                  </a:lnTo>
                  <a:lnTo>
                    <a:pt x="1470986" y="52624"/>
                  </a:lnTo>
                  <a:lnTo>
                    <a:pt x="1486885" y="52624"/>
                  </a:lnTo>
                  <a:lnTo>
                    <a:pt x="1486885" y="63223"/>
                  </a:lnTo>
                  <a:close/>
                </a:path>
                <a:path w="2564765" h="114934">
                  <a:moveTo>
                    <a:pt x="1550479" y="63223"/>
                  </a:moveTo>
                  <a:lnTo>
                    <a:pt x="1502783" y="63223"/>
                  </a:lnTo>
                  <a:lnTo>
                    <a:pt x="1502783" y="52624"/>
                  </a:lnTo>
                  <a:lnTo>
                    <a:pt x="1550479" y="52624"/>
                  </a:lnTo>
                  <a:lnTo>
                    <a:pt x="1550479" y="63223"/>
                  </a:lnTo>
                  <a:close/>
                </a:path>
                <a:path w="2564765" h="114934">
                  <a:moveTo>
                    <a:pt x="1582276" y="63223"/>
                  </a:moveTo>
                  <a:lnTo>
                    <a:pt x="1566378" y="63223"/>
                  </a:lnTo>
                  <a:lnTo>
                    <a:pt x="1566378" y="52624"/>
                  </a:lnTo>
                  <a:lnTo>
                    <a:pt x="1582276" y="52624"/>
                  </a:lnTo>
                  <a:lnTo>
                    <a:pt x="1582276" y="63223"/>
                  </a:lnTo>
                  <a:close/>
                </a:path>
                <a:path w="2564765" h="114934">
                  <a:moveTo>
                    <a:pt x="1645870" y="63223"/>
                  </a:moveTo>
                  <a:lnTo>
                    <a:pt x="1598175" y="63223"/>
                  </a:lnTo>
                  <a:lnTo>
                    <a:pt x="1598175" y="52624"/>
                  </a:lnTo>
                  <a:lnTo>
                    <a:pt x="1645870" y="52624"/>
                  </a:lnTo>
                  <a:lnTo>
                    <a:pt x="1645870" y="63223"/>
                  </a:lnTo>
                  <a:close/>
                </a:path>
                <a:path w="2564765" h="114934">
                  <a:moveTo>
                    <a:pt x="1677667" y="63223"/>
                  </a:moveTo>
                  <a:lnTo>
                    <a:pt x="1661769" y="63223"/>
                  </a:lnTo>
                  <a:lnTo>
                    <a:pt x="1661769" y="52624"/>
                  </a:lnTo>
                  <a:lnTo>
                    <a:pt x="1677667" y="52624"/>
                  </a:lnTo>
                  <a:lnTo>
                    <a:pt x="1677667" y="63223"/>
                  </a:lnTo>
                  <a:close/>
                </a:path>
                <a:path w="2564765" h="114934">
                  <a:moveTo>
                    <a:pt x="1741262" y="63223"/>
                  </a:moveTo>
                  <a:lnTo>
                    <a:pt x="1693566" y="63223"/>
                  </a:lnTo>
                  <a:lnTo>
                    <a:pt x="1693566" y="52624"/>
                  </a:lnTo>
                  <a:lnTo>
                    <a:pt x="1741262" y="52624"/>
                  </a:lnTo>
                  <a:lnTo>
                    <a:pt x="1741262" y="63223"/>
                  </a:lnTo>
                  <a:close/>
                </a:path>
                <a:path w="2564765" h="114934">
                  <a:moveTo>
                    <a:pt x="1773059" y="63223"/>
                  </a:moveTo>
                  <a:lnTo>
                    <a:pt x="1757160" y="63223"/>
                  </a:lnTo>
                  <a:lnTo>
                    <a:pt x="1757160" y="52624"/>
                  </a:lnTo>
                  <a:lnTo>
                    <a:pt x="1773059" y="52624"/>
                  </a:lnTo>
                  <a:lnTo>
                    <a:pt x="1773059" y="63223"/>
                  </a:lnTo>
                  <a:close/>
                </a:path>
                <a:path w="2564765" h="114934">
                  <a:moveTo>
                    <a:pt x="1836653" y="63223"/>
                  </a:moveTo>
                  <a:lnTo>
                    <a:pt x="1788957" y="63223"/>
                  </a:lnTo>
                  <a:lnTo>
                    <a:pt x="1788957" y="52624"/>
                  </a:lnTo>
                  <a:lnTo>
                    <a:pt x="1836653" y="52624"/>
                  </a:lnTo>
                  <a:lnTo>
                    <a:pt x="1836653" y="63223"/>
                  </a:lnTo>
                  <a:close/>
                </a:path>
                <a:path w="2564765" h="114934">
                  <a:moveTo>
                    <a:pt x="1868450" y="63223"/>
                  </a:moveTo>
                  <a:lnTo>
                    <a:pt x="1852552" y="63223"/>
                  </a:lnTo>
                  <a:lnTo>
                    <a:pt x="1852552" y="52624"/>
                  </a:lnTo>
                  <a:lnTo>
                    <a:pt x="1868450" y="52624"/>
                  </a:lnTo>
                  <a:lnTo>
                    <a:pt x="1868450" y="63223"/>
                  </a:lnTo>
                  <a:close/>
                </a:path>
                <a:path w="2564765" h="114934">
                  <a:moveTo>
                    <a:pt x="1932044" y="63223"/>
                  </a:moveTo>
                  <a:lnTo>
                    <a:pt x="1884349" y="63223"/>
                  </a:lnTo>
                  <a:lnTo>
                    <a:pt x="1884349" y="52624"/>
                  </a:lnTo>
                  <a:lnTo>
                    <a:pt x="1932044" y="52624"/>
                  </a:lnTo>
                  <a:lnTo>
                    <a:pt x="1932044" y="63223"/>
                  </a:lnTo>
                  <a:close/>
                </a:path>
                <a:path w="2564765" h="114934">
                  <a:moveTo>
                    <a:pt x="1963841" y="63223"/>
                  </a:moveTo>
                  <a:lnTo>
                    <a:pt x="1947943" y="63223"/>
                  </a:lnTo>
                  <a:lnTo>
                    <a:pt x="1947943" y="52624"/>
                  </a:lnTo>
                  <a:lnTo>
                    <a:pt x="1963841" y="52624"/>
                  </a:lnTo>
                  <a:lnTo>
                    <a:pt x="1963841" y="63223"/>
                  </a:lnTo>
                  <a:close/>
                </a:path>
                <a:path w="2564765" h="114934">
                  <a:moveTo>
                    <a:pt x="2027436" y="63223"/>
                  </a:moveTo>
                  <a:lnTo>
                    <a:pt x="1979740" y="63223"/>
                  </a:lnTo>
                  <a:lnTo>
                    <a:pt x="1979740" y="52624"/>
                  </a:lnTo>
                  <a:lnTo>
                    <a:pt x="2027436" y="52624"/>
                  </a:lnTo>
                  <a:lnTo>
                    <a:pt x="2027436" y="63223"/>
                  </a:lnTo>
                  <a:close/>
                </a:path>
                <a:path w="2564765" h="114934">
                  <a:moveTo>
                    <a:pt x="2059233" y="63223"/>
                  </a:moveTo>
                  <a:lnTo>
                    <a:pt x="2043334" y="63223"/>
                  </a:lnTo>
                  <a:lnTo>
                    <a:pt x="2043334" y="52624"/>
                  </a:lnTo>
                  <a:lnTo>
                    <a:pt x="2059233" y="52624"/>
                  </a:lnTo>
                  <a:lnTo>
                    <a:pt x="2059233" y="63223"/>
                  </a:lnTo>
                  <a:close/>
                </a:path>
                <a:path w="2564765" h="114934">
                  <a:moveTo>
                    <a:pt x="2122827" y="63223"/>
                  </a:moveTo>
                  <a:lnTo>
                    <a:pt x="2075131" y="63223"/>
                  </a:lnTo>
                  <a:lnTo>
                    <a:pt x="2075131" y="52624"/>
                  </a:lnTo>
                  <a:lnTo>
                    <a:pt x="2122827" y="52624"/>
                  </a:lnTo>
                  <a:lnTo>
                    <a:pt x="2122827" y="63223"/>
                  </a:lnTo>
                  <a:close/>
                </a:path>
                <a:path w="2564765" h="114934">
                  <a:moveTo>
                    <a:pt x="2140109" y="58826"/>
                  </a:moveTo>
                  <a:lnTo>
                    <a:pt x="2135606" y="49231"/>
                  </a:lnTo>
                  <a:lnTo>
                    <a:pt x="2149998" y="42477"/>
                  </a:lnTo>
                  <a:lnTo>
                    <a:pt x="2154501" y="52072"/>
                  </a:lnTo>
                  <a:lnTo>
                    <a:pt x="2140109" y="58826"/>
                  </a:lnTo>
                  <a:close/>
                </a:path>
                <a:path w="2564765" h="114934">
                  <a:moveTo>
                    <a:pt x="2168894" y="45318"/>
                  </a:moveTo>
                  <a:lnTo>
                    <a:pt x="2164391" y="35723"/>
                  </a:lnTo>
                  <a:lnTo>
                    <a:pt x="2207568" y="15460"/>
                  </a:lnTo>
                  <a:lnTo>
                    <a:pt x="2212071" y="25055"/>
                  </a:lnTo>
                  <a:lnTo>
                    <a:pt x="2168894" y="45318"/>
                  </a:lnTo>
                  <a:close/>
                </a:path>
                <a:path w="2564765" h="114934">
                  <a:moveTo>
                    <a:pt x="2226464" y="18301"/>
                  </a:moveTo>
                  <a:lnTo>
                    <a:pt x="2221961" y="8706"/>
                  </a:lnTo>
                  <a:lnTo>
                    <a:pt x="2236354" y="1952"/>
                  </a:lnTo>
                  <a:lnTo>
                    <a:pt x="2240856" y="11547"/>
                  </a:lnTo>
                  <a:lnTo>
                    <a:pt x="2226464" y="18301"/>
                  </a:lnTo>
                  <a:close/>
                </a:path>
                <a:path w="2564765" h="114934">
                  <a:moveTo>
                    <a:pt x="2293918" y="35672"/>
                  </a:moveTo>
                  <a:lnTo>
                    <a:pt x="2250744" y="15402"/>
                  </a:lnTo>
                  <a:lnTo>
                    <a:pt x="2255249" y="5808"/>
                  </a:lnTo>
                  <a:lnTo>
                    <a:pt x="2298423" y="26078"/>
                  </a:lnTo>
                  <a:lnTo>
                    <a:pt x="2293918" y="35672"/>
                  </a:lnTo>
                  <a:close/>
                </a:path>
                <a:path w="2564765" h="114934">
                  <a:moveTo>
                    <a:pt x="2322701" y="49186"/>
                  </a:moveTo>
                  <a:lnTo>
                    <a:pt x="2308310" y="42429"/>
                  </a:lnTo>
                  <a:lnTo>
                    <a:pt x="2312814" y="32835"/>
                  </a:lnTo>
                  <a:lnTo>
                    <a:pt x="2327205" y="39591"/>
                  </a:lnTo>
                  <a:lnTo>
                    <a:pt x="2322701" y="49186"/>
                  </a:lnTo>
                  <a:close/>
                </a:path>
                <a:path w="2564765" h="114934">
                  <a:moveTo>
                    <a:pt x="2366246" y="57923"/>
                  </a:moveTo>
                  <a:lnTo>
                    <a:pt x="2353781" y="57923"/>
                  </a:lnTo>
                  <a:lnTo>
                    <a:pt x="2356033" y="53126"/>
                  </a:lnTo>
                  <a:lnTo>
                    <a:pt x="2353780" y="52068"/>
                  </a:lnTo>
                  <a:lnTo>
                    <a:pt x="2380263" y="39629"/>
                  </a:lnTo>
                  <a:lnTo>
                    <a:pt x="2384769" y="49222"/>
                  </a:lnTo>
                  <a:lnTo>
                    <a:pt x="2366246" y="57923"/>
                  </a:lnTo>
                  <a:close/>
                </a:path>
                <a:path w="2564765" h="114934">
                  <a:moveTo>
                    <a:pt x="2353781" y="63778"/>
                  </a:moveTo>
                  <a:lnTo>
                    <a:pt x="2337092" y="55942"/>
                  </a:lnTo>
                  <a:lnTo>
                    <a:pt x="2341597" y="46348"/>
                  </a:lnTo>
                  <a:lnTo>
                    <a:pt x="2353780" y="52068"/>
                  </a:lnTo>
                  <a:lnTo>
                    <a:pt x="2351529" y="53126"/>
                  </a:lnTo>
                  <a:lnTo>
                    <a:pt x="2353781" y="57923"/>
                  </a:lnTo>
                  <a:lnTo>
                    <a:pt x="2366246" y="57923"/>
                  </a:lnTo>
                  <a:lnTo>
                    <a:pt x="2353781" y="63778"/>
                  </a:lnTo>
                  <a:close/>
                </a:path>
                <a:path w="2564765" h="114934">
                  <a:moveTo>
                    <a:pt x="2353781" y="57923"/>
                  </a:moveTo>
                  <a:lnTo>
                    <a:pt x="2351529" y="53126"/>
                  </a:lnTo>
                  <a:lnTo>
                    <a:pt x="2353780" y="52068"/>
                  </a:lnTo>
                  <a:lnTo>
                    <a:pt x="2356033" y="53126"/>
                  </a:lnTo>
                  <a:lnTo>
                    <a:pt x="2353781" y="57923"/>
                  </a:lnTo>
                  <a:close/>
                </a:path>
                <a:path w="2564765" h="114934">
                  <a:moveTo>
                    <a:pt x="2399159" y="42463"/>
                  </a:moveTo>
                  <a:lnTo>
                    <a:pt x="2394653" y="32870"/>
                  </a:lnTo>
                  <a:lnTo>
                    <a:pt x="2409043" y="26110"/>
                  </a:lnTo>
                  <a:lnTo>
                    <a:pt x="2413549" y="35704"/>
                  </a:lnTo>
                  <a:lnTo>
                    <a:pt x="2399159" y="42463"/>
                  </a:lnTo>
                  <a:close/>
                </a:path>
                <a:path w="2564765" h="114934">
                  <a:moveTo>
                    <a:pt x="2427940" y="28944"/>
                  </a:moveTo>
                  <a:lnTo>
                    <a:pt x="2423433" y="19351"/>
                  </a:lnTo>
                  <a:lnTo>
                    <a:pt x="2464630" y="0"/>
                  </a:lnTo>
                  <a:lnTo>
                    <a:pt x="2469176" y="0"/>
                  </a:lnTo>
                  <a:lnTo>
                    <a:pt x="2469176" y="5299"/>
                  </a:lnTo>
                  <a:lnTo>
                    <a:pt x="2465813" y="5299"/>
                  </a:lnTo>
                  <a:lnTo>
                    <a:pt x="2465813" y="10599"/>
                  </a:lnTo>
                  <a:lnTo>
                    <a:pt x="2466996" y="10599"/>
                  </a:lnTo>
                  <a:lnTo>
                    <a:pt x="2427940" y="28944"/>
                  </a:lnTo>
                  <a:close/>
                </a:path>
                <a:path w="2564765" h="114934">
                  <a:moveTo>
                    <a:pt x="2466996" y="10599"/>
                  </a:moveTo>
                  <a:lnTo>
                    <a:pt x="2465813" y="10599"/>
                  </a:lnTo>
                  <a:lnTo>
                    <a:pt x="2465813" y="5299"/>
                  </a:lnTo>
                  <a:lnTo>
                    <a:pt x="2468066" y="10096"/>
                  </a:lnTo>
                  <a:lnTo>
                    <a:pt x="2466996" y="10599"/>
                  </a:lnTo>
                  <a:close/>
                </a:path>
                <a:path w="2564765" h="114934">
                  <a:moveTo>
                    <a:pt x="2469176" y="10599"/>
                  </a:moveTo>
                  <a:lnTo>
                    <a:pt x="2466996" y="10599"/>
                  </a:lnTo>
                  <a:lnTo>
                    <a:pt x="2468066" y="10096"/>
                  </a:lnTo>
                  <a:lnTo>
                    <a:pt x="2465813" y="5299"/>
                  </a:lnTo>
                  <a:lnTo>
                    <a:pt x="2469176" y="5299"/>
                  </a:lnTo>
                  <a:lnTo>
                    <a:pt x="2469176" y="10599"/>
                  </a:lnTo>
                  <a:close/>
                </a:path>
                <a:path w="2564765" h="114934">
                  <a:moveTo>
                    <a:pt x="2500973" y="10599"/>
                  </a:moveTo>
                  <a:lnTo>
                    <a:pt x="2485074" y="10599"/>
                  </a:lnTo>
                  <a:lnTo>
                    <a:pt x="2485074" y="0"/>
                  </a:lnTo>
                  <a:lnTo>
                    <a:pt x="2500973" y="0"/>
                  </a:lnTo>
                  <a:lnTo>
                    <a:pt x="2500973" y="10599"/>
                  </a:lnTo>
                  <a:close/>
                </a:path>
                <a:path w="2564765" h="114934">
                  <a:moveTo>
                    <a:pt x="2564567" y="10599"/>
                  </a:moveTo>
                  <a:lnTo>
                    <a:pt x="2516871" y="10599"/>
                  </a:lnTo>
                  <a:lnTo>
                    <a:pt x="2516871" y="0"/>
                  </a:lnTo>
                  <a:lnTo>
                    <a:pt x="2564567" y="0"/>
                  </a:lnTo>
                  <a:lnTo>
                    <a:pt x="2564567" y="10599"/>
                  </a:lnTo>
                  <a:close/>
                </a:path>
              </a:pathLst>
            </a:custGeom>
            <a:solidFill>
              <a:srgbClr val="FFA159"/>
            </a:solidFill>
          </p:spPr>
          <p:txBody>
            <a:bodyPr wrap="square" lIns="0" tIns="0" rIns="0" bIns="0" rtlCol="0"/>
            <a:lstStyle/>
            <a:p>
              <a:endParaRPr/>
            </a:p>
          </p:txBody>
        </p:sp>
      </p:grpSp>
      <p:sp>
        <p:nvSpPr>
          <p:cNvPr id="11" name="object 11"/>
          <p:cNvSpPr txBox="1"/>
          <p:nvPr/>
        </p:nvSpPr>
        <p:spPr>
          <a:xfrm>
            <a:off x="547598" y="1957866"/>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B6</a:t>
            </a:r>
            <a:endParaRPr sz="500">
              <a:latin typeface="Arial"/>
              <a:cs typeface="Arial"/>
            </a:endParaRPr>
          </a:p>
        </p:txBody>
      </p:sp>
      <p:sp>
        <p:nvSpPr>
          <p:cNvPr id="12" name="object 12"/>
          <p:cNvSpPr txBox="1"/>
          <p:nvPr/>
        </p:nvSpPr>
        <p:spPr>
          <a:xfrm>
            <a:off x="547598" y="1618697"/>
            <a:ext cx="10350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B8</a:t>
            </a:r>
            <a:endParaRPr sz="500">
              <a:latin typeface="Arial"/>
              <a:cs typeface="Arial"/>
            </a:endParaRPr>
          </a:p>
        </p:txBody>
      </p:sp>
      <p:sp>
        <p:nvSpPr>
          <p:cNvPr id="13" name="object 13"/>
          <p:cNvSpPr txBox="1"/>
          <p:nvPr/>
        </p:nvSpPr>
        <p:spPr>
          <a:xfrm>
            <a:off x="511236" y="1279528"/>
            <a:ext cx="13970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B11</a:t>
            </a:r>
            <a:endParaRPr sz="500">
              <a:latin typeface="Arial"/>
              <a:cs typeface="Arial"/>
            </a:endParaRPr>
          </a:p>
        </p:txBody>
      </p:sp>
      <p:sp>
        <p:nvSpPr>
          <p:cNvPr id="14" name="object 14"/>
          <p:cNvSpPr txBox="1"/>
          <p:nvPr/>
        </p:nvSpPr>
        <p:spPr>
          <a:xfrm>
            <a:off x="3325800" y="1931528"/>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0.8</a:t>
            </a:r>
            <a:endParaRPr sz="500">
              <a:latin typeface="Arial"/>
              <a:cs typeface="Arial"/>
            </a:endParaRPr>
          </a:p>
        </p:txBody>
      </p:sp>
      <p:sp>
        <p:nvSpPr>
          <p:cNvPr id="15" name="object 15"/>
          <p:cNvSpPr txBox="1"/>
          <p:nvPr/>
        </p:nvSpPr>
        <p:spPr>
          <a:xfrm>
            <a:off x="3325800" y="1668407"/>
            <a:ext cx="151765" cy="102235"/>
          </a:xfrm>
          <a:prstGeom prst="rect">
            <a:avLst/>
          </a:prstGeom>
        </p:spPr>
        <p:txBody>
          <a:bodyPr vert="horz" wrap="square" lIns="0" tIns="12700" rIns="0" bIns="0" rtlCol="0">
            <a:spAutoFit/>
          </a:bodyPr>
          <a:lstStyle/>
          <a:p>
            <a:pPr marL="12700">
              <a:lnSpc>
                <a:spcPct val="100000"/>
              </a:lnSpc>
              <a:spcBef>
                <a:spcPts val="100"/>
              </a:spcBef>
            </a:pPr>
            <a:r>
              <a:rPr sz="500" spc="-20" dirty="0">
                <a:solidFill>
                  <a:srgbClr val="293F5E"/>
                </a:solidFill>
                <a:latin typeface="Arial"/>
                <a:cs typeface="Arial"/>
              </a:rPr>
              <a:t>0.85</a:t>
            </a:r>
            <a:endParaRPr sz="500">
              <a:latin typeface="Arial"/>
              <a:cs typeface="Arial"/>
            </a:endParaRPr>
          </a:p>
        </p:txBody>
      </p:sp>
      <p:sp>
        <p:nvSpPr>
          <p:cNvPr id="16" name="object 16"/>
          <p:cNvSpPr txBox="1"/>
          <p:nvPr/>
        </p:nvSpPr>
        <p:spPr>
          <a:xfrm>
            <a:off x="3325800" y="1405233"/>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0.9</a:t>
            </a:r>
            <a:endParaRPr sz="500">
              <a:latin typeface="Arial"/>
              <a:cs typeface="Arial"/>
            </a:endParaRPr>
          </a:p>
        </p:txBody>
      </p:sp>
      <p:sp>
        <p:nvSpPr>
          <p:cNvPr id="17" name="object 17"/>
          <p:cNvSpPr/>
          <p:nvPr/>
        </p:nvSpPr>
        <p:spPr>
          <a:xfrm>
            <a:off x="3314122" y="2368454"/>
            <a:ext cx="19685" cy="10795"/>
          </a:xfrm>
          <a:custGeom>
            <a:avLst/>
            <a:gdLst/>
            <a:ahLst/>
            <a:cxnLst/>
            <a:rect l="l" t="t" r="r" b="b"/>
            <a:pathLst>
              <a:path w="19685" h="10794">
                <a:moveTo>
                  <a:pt x="19078" y="10599"/>
                </a:moveTo>
                <a:lnTo>
                  <a:pt x="0" y="10599"/>
                </a:lnTo>
                <a:lnTo>
                  <a:pt x="0" y="0"/>
                </a:lnTo>
                <a:lnTo>
                  <a:pt x="19078" y="0"/>
                </a:lnTo>
                <a:lnTo>
                  <a:pt x="19078" y="10599"/>
                </a:lnTo>
                <a:close/>
              </a:path>
            </a:pathLst>
          </a:custGeom>
          <a:solidFill>
            <a:srgbClr val="000000"/>
          </a:solidFill>
        </p:spPr>
        <p:txBody>
          <a:bodyPr wrap="square" lIns="0" tIns="0" rIns="0" bIns="0" rtlCol="0"/>
          <a:lstStyle/>
          <a:p>
            <a:endParaRPr/>
          </a:p>
        </p:txBody>
      </p:sp>
      <p:sp>
        <p:nvSpPr>
          <p:cNvPr id="18" name="object 18"/>
          <p:cNvSpPr txBox="1"/>
          <p:nvPr/>
        </p:nvSpPr>
        <p:spPr>
          <a:xfrm>
            <a:off x="3325800" y="1001727"/>
            <a:ext cx="160655" cy="242570"/>
          </a:xfrm>
          <a:prstGeom prst="rect">
            <a:avLst/>
          </a:prstGeom>
        </p:spPr>
        <p:txBody>
          <a:bodyPr vert="horz" wrap="square" lIns="0" tIns="12700" rIns="0" bIns="0" rtlCol="0">
            <a:spAutoFit/>
          </a:bodyPr>
          <a:lstStyle/>
          <a:p>
            <a:pPr marL="42545">
              <a:lnSpc>
                <a:spcPct val="100000"/>
              </a:lnSpc>
              <a:spcBef>
                <a:spcPts val="100"/>
              </a:spcBef>
            </a:pPr>
            <a:r>
              <a:rPr sz="500" spc="-25" dirty="0">
                <a:solidFill>
                  <a:srgbClr val="293F5E"/>
                </a:solidFill>
                <a:latin typeface="Arial"/>
                <a:cs typeface="Arial"/>
              </a:rPr>
              <a:t>auc</a:t>
            </a:r>
            <a:endParaRPr sz="500">
              <a:latin typeface="Arial"/>
              <a:cs typeface="Arial"/>
            </a:endParaRPr>
          </a:p>
          <a:p>
            <a:pPr marL="12700">
              <a:lnSpc>
                <a:spcPct val="100000"/>
              </a:lnSpc>
              <a:spcBef>
                <a:spcPts val="505"/>
              </a:spcBef>
            </a:pPr>
            <a:r>
              <a:rPr sz="500" spc="-20" dirty="0">
                <a:solidFill>
                  <a:srgbClr val="293F5E"/>
                </a:solidFill>
                <a:latin typeface="Arial"/>
                <a:cs typeface="Arial"/>
              </a:rPr>
              <a:t>0.95</a:t>
            </a:r>
            <a:endParaRPr sz="500">
              <a:latin typeface="Arial"/>
              <a:cs typeface="Arial"/>
            </a:endParaRPr>
          </a:p>
        </p:txBody>
      </p:sp>
      <p:sp>
        <p:nvSpPr>
          <p:cNvPr id="19" name="object 19"/>
          <p:cNvSpPr txBox="1"/>
          <p:nvPr/>
        </p:nvSpPr>
        <p:spPr>
          <a:xfrm>
            <a:off x="1382996" y="1001727"/>
            <a:ext cx="18542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recall</a:t>
            </a:r>
            <a:endParaRPr sz="500">
              <a:latin typeface="Arial"/>
              <a:cs typeface="Arial"/>
            </a:endParaRPr>
          </a:p>
        </p:txBody>
      </p:sp>
      <p:sp>
        <p:nvSpPr>
          <p:cNvPr id="20" name="object 20"/>
          <p:cNvSpPr/>
          <p:nvPr/>
        </p:nvSpPr>
        <p:spPr>
          <a:xfrm>
            <a:off x="1210213" y="1053220"/>
            <a:ext cx="159385" cy="0"/>
          </a:xfrm>
          <a:custGeom>
            <a:avLst/>
            <a:gdLst/>
            <a:ahLst/>
            <a:cxnLst/>
            <a:rect l="l" t="t" r="r" b="b"/>
            <a:pathLst>
              <a:path w="159384">
                <a:moveTo>
                  <a:pt x="0" y="0"/>
                </a:moveTo>
                <a:lnTo>
                  <a:pt x="158985" y="0"/>
                </a:lnTo>
              </a:path>
            </a:pathLst>
          </a:custGeom>
          <a:ln w="10599">
            <a:solidFill>
              <a:srgbClr val="626EFA"/>
            </a:solidFill>
          </a:ln>
        </p:spPr>
        <p:txBody>
          <a:bodyPr wrap="square" lIns="0" tIns="0" rIns="0" bIns="0" rtlCol="0"/>
          <a:lstStyle/>
          <a:p>
            <a:endParaRPr/>
          </a:p>
        </p:txBody>
      </p:sp>
      <p:sp>
        <p:nvSpPr>
          <p:cNvPr id="21" name="object 21"/>
          <p:cNvSpPr txBox="1"/>
          <p:nvPr/>
        </p:nvSpPr>
        <p:spPr>
          <a:xfrm>
            <a:off x="1780957" y="1001727"/>
            <a:ext cx="29654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precision</a:t>
            </a:r>
            <a:endParaRPr sz="500">
              <a:latin typeface="Arial"/>
              <a:cs typeface="Arial"/>
            </a:endParaRPr>
          </a:p>
        </p:txBody>
      </p:sp>
      <p:sp>
        <p:nvSpPr>
          <p:cNvPr id="22" name="object 22"/>
          <p:cNvSpPr/>
          <p:nvPr/>
        </p:nvSpPr>
        <p:spPr>
          <a:xfrm>
            <a:off x="1608174" y="1053220"/>
            <a:ext cx="143510" cy="0"/>
          </a:xfrm>
          <a:custGeom>
            <a:avLst/>
            <a:gdLst/>
            <a:ahLst/>
            <a:cxnLst/>
            <a:rect l="l" t="t" r="r" b="b"/>
            <a:pathLst>
              <a:path w="143510">
                <a:moveTo>
                  <a:pt x="0" y="0"/>
                </a:moveTo>
                <a:lnTo>
                  <a:pt x="143087" y="0"/>
                </a:lnTo>
              </a:path>
            </a:pathLst>
          </a:custGeom>
          <a:ln w="10599">
            <a:solidFill>
              <a:srgbClr val="EF543B"/>
            </a:solidFill>
            <a:prstDash val="sysDot"/>
          </a:ln>
        </p:spPr>
        <p:txBody>
          <a:bodyPr wrap="square" lIns="0" tIns="0" rIns="0" bIns="0" rtlCol="0"/>
          <a:lstStyle/>
          <a:p>
            <a:endParaRPr/>
          </a:p>
        </p:txBody>
      </p:sp>
      <p:sp>
        <p:nvSpPr>
          <p:cNvPr id="23" name="object 23"/>
          <p:cNvSpPr txBox="1"/>
          <p:nvPr/>
        </p:nvSpPr>
        <p:spPr>
          <a:xfrm>
            <a:off x="2290291" y="1001727"/>
            <a:ext cx="51625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Arial"/>
                <a:cs typeface="Arial"/>
              </a:rPr>
              <a:t>weightedf1score</a:t>
            </a:r>
            <a:endParaRPr sz="500">
              <a:latin typeface="Arial"/>
              <a:cs typeface="Arial"/>
            </a:endParaRPr>
          </a:p>
        </p:txBody>
      </p:sp>
      <p:sp>
        <p:nvSpPr>
          <p:cNvPr id="24" name="object 24"/>
          <p:cNvSpPr/>
          <p:nvPr/>
        </p:nvSpPr>
        <p:spPr>
          <a:xfrm>
            <a:off x="2117507" y="1047920"/>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5" name="object 25"/>
          <p:cNvSpPr/>
          <p:nvPr/>
        </p:nvSpPr>
        <p:spPr>
          <a:xfrm>
            <a:off x="2212899" y="1047920"/>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6" name="object 26"/>
          <p:cNvSpPr txBox="1"/>
          <p:nvPr/>
        </p:nvSpPr>
        <p:spPr>
          <a:xfrm>
            <a:off x="3020962" y="1001727"/>
            <a:ext cx="12065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Arial"/>
                <a:cs typeface="Arial"/>
              </a:rPr>
              <a:t>prc</a:t>
            </a:r>
            <a:endParaRPr sz="500">
              <a:latin typeface="Arial"/>
              <a:cs typeface="Arial"/>
            </a:endParaRPr>
          </a:p>
        </p:txBody>
      </p:sp>
      <p:sp>
        <p:nvSpPr>
          <p:cNvPr id="27" name="object 27"/>
          <p:cNvSpPr/>
          <p:nvPr/>
        </p:nvSpPr>
        <p:spPr>
          <a:xfrm>
            <a:off x="2848179" y="1047920"/>
            <a:ext cx="80010" cy="10795"/>
          </a:xfrm>
          <a:custGeom>
            <a:avLst/>
            <a:gdLst/>
            <a:ahLst/>
            <a:cxnLst/>
            <a:rect l="l" t="t" r="r" b="b"/>
            <a:pathLst>
              <a:path w="80010" h="10794">
                <a:moveTo>
                  <a:pt x="79492" y="10599"/>
                </a:moveTo>
                <a:lnTo>
                  <a:pt x="0" y="10599"/>
                </a:lnTo>
                <a:lnTo>
                  <a:pt x="0" y="0"/>
                </a:lnTo>
                <a:lnTo>
                  <a:pt x="79492" y="0"/>
                </a:lnTo>
                <a:lnTo>
                  <a:pt x="79492" y="10599"/>
                </a:lnTo>
                <a:close/>
              </a:path>
            </a:pathLst>
          </a:custGeom>
          <a:solidFill>
            <a:srgbClr val="AB62FA"/>
          </a:solidFill>
        </p:spPr>
        <p:txBody>
          <a:bodyPr wrap="square" lIns="0" tIns="0" rIns="0" bIns="0" rtlCol="0"/>
          <a:lstStyle/>
          <a:p>
            <a:endParaRPr/>
          </a:p>
        </p:txBody>
      </p:sp>
      <p:sp>
        <p:nvSpPr>
          <p:cNvPr id="28" name="object 28"/>
          <p:cNvSpPr/>
          <p:nvPr/>
        </p:nvSpPr>
        <p:spPr>
          <a:xfrm>
            <a:off x="3183445" y="1047927"/>
            <a:ext cx="143510" cy="10795"/>
          </a:xfrm>
          <a:custGeom>
            <a:avLst/>
            <a:gdLst/>
            <a:ahLst/>
            <a:cxnLst/>
            <a:rect l="l" t="t" r="r" b="b"/>
            <a:pathLst>
              <a:path w="143510" h="10794">
                <a:moveTo>
                  <a:pt x="47701" y="0"/>
                </a:moveTo>
                <a:lnTo>
                  <a:pt x="0" y="0"/>
                </a:lnTo>
                <a:lnTo>
                  <a:pt x="0" y="10604"/>
                </a:lnTo>
                <a:lnTo>
                  <a:pt x="47701" y="10604"/>
                </a:lnTo>
                <a:lnTo>
                  <a:pt x="47701" y="0"/>
                </a:lnTo>
                <a:close/>
              </a:path>
              <a:path w="143510" h="10794">
                <a:moveTo>
                  <a:pt x="79502" y="0"/>
                </a:moveTo>
                <a:lnTo>
                  <a:pt x="63601" y="0"/>
                </a:lnTo>
                <a:lnTo>
                  <a:pt x="63601" y="10604"/>
                </a:lnTo>
                <a:lnTo>
                  <a:pt x="79502" y="10604"/>
                </a:lnTo>
                <a:lnTo>
                  <a:pt x="79502" y="0"/>
                </a:lnTo>
                <a:close/>
              </a:path>
              <a:path w="143510" h="10794">
                <a:moveTo>
                  <a:pt x="143090" y="0"/>
                </a:moveTo>
                <a:lnTo>
                  <a:pt x="95402" y="0"/>
                </a:lnTo>
                <a:lnTo>
                  <a:pt x="95402" y="10604"/>
                </a:lnTo>
                <a:lnTo>
                  <a:pt x="143090" y="10604"/>
                </a:lnTo>
                <a:lnTo>
                  <a:pt x="143090" y="0"/>
                </a:lnTo>
                <a:close/>
              </a:path>
            </a:pathLst>
          </a:custGeom>
          <a:solidFill>
            <a:srgbClr val="FFA159"/>
          </a:solidFill>
        </p:spPr>
        <p:txBody>
          <a:bodyPr wrap="square" lIns="0" tIns="0" rIns="0" bIns="0" rtlCol="0"/>
          <a:lstStyle/>
          <a:p>
            <a:endParaRPr/>
          </a:p>
        </p:txBody>
      </p:sp>
      <p:sp>
        <p:nvSpPr>
          <p:cNvPr id="29" name="object 29"/>
          <p:cNvSpPr txBox="1"/>
          <p:nvPr/>
        </p:nvSpPr>
        <p:spPr>
          <a:xfrm>
            <a:off x="547598" y="2168681"/>
            <a:ext cx="2929890" cy="852805"/>
          </a:xfrm>
          <a:prstGeom prst="rect">
            <a:avLst/>
          </a:prstGeom>
        </p:spPr>
        <p:txBody>
          <a:bodyPr vert="horz" wrap="square" lIns="0" tIns="38735" rIns="0" bIns="0" rtlCol="0">
            <a:spAutoFit/>
          </a:bodyPr>
          <a:lstStyle/>
          <a:p>
            <a:pPr marR="5080" algn="r">
              <a:lnSpc>
                <a:spcPct val="100000"/>
              </a:lnSpc>
              <a:spcBef>
                <a:spcPts val="305"/>
              </a:spcBef>
            </a:pPr>
            <a:r>
              <a:rPr sz="500" spc="-20" dirty="0">
                <a:solidFill>
                  <a:srgbClr val="293F5E"/>
                </a:solidFill>
                <a:latin typeface="Arial"/>
                <a:cs typeface="Arial"/>
              </a:rPr>
              <a:t>0.75</a:t>
            </a:r>
            <a:endParaRPr sz="500">
              <a:latin typeface="Arial"/>
              <a:cs typeface="Arial"/>
            </a:endParaRPr>
          </a:p>
          <a:p>
            <a:pPr marL="12700">
              <a:lnSpc>
                <a:spcPct val="100000"/>
              </a:lnSpc>
              <a:spcBef>
                <a:spcPts val="204"/>
              </a:spcBef>
              <a:tabLst>
                <a:tab pos="2733040" algn="l"/>
              </a:tabLst>
            </a:pPr>
            <a:r>
              <a:rPr sz="500" spc="-25" dirty="0">
                <a:solidFill>
                  <a:srgbClr val="293F5E"/>
                </a:solidFill>
                <a:latin typeface="Arial"/>
                <a:cs typeface="Arial"/>
              </a:rPr>
              <a:t>B3</a:t>
            </a:r>
            <a:r>
              <a:rPr sz="500" u="dash" dirty="0">
                <a:solidFill>
                  <a:srgbClr val="293F5E"/>
                </a:solidFill>
                <a:uFill>
                  <a:solidFill>
                    <a:srgbClr val="000000"/>
                  </a:solidFill>
                </a:uFill>
                <a:latin typeface="Times New Roman"/>
                <a:cs typeface="Times New Roman"/>
              </a:rPr>
              <a:t>	</a:t>
            </a:r>
            <a:endParaRPr sz="500">
              <a:latin typeface="Times New Roman"/>
              <a:cs typeface="Times New Roman"/>
            </a:endParaRPr>
          </a:p>
          <a:p>
            <a:pPr>
              <a:lnSpc>
                <a:spcPct val="100000"/>
              </a:lnSpc>
              <a:spcBef>
                <a:spcPts val="90"/>
              </a:spcBef>
            </a:pPr>
            <a:endParaRPr sz="500">
              <a:latin typeface="Times New Roman"/>
              <a:cs typeface="Times New Roman"/>
            </a:endParaRPr>
          </a:p>
          <a:p>
            <a:pPr marR="41275" algn="r">
              <a:lnSpc>
                <a:spcPct val="100000"/>
              </a:lnSpc>
            </a:pPr>
            <a:r>
              <a:rPr sz="500" spc="-25" dirty="0">
                <a:solidFill>
                  <a:srgbClr val="293F5E"/>
                </a:solidFill>
                <a:latin typeface="Arial"/>
                <a:cs typeface="Arial"/>
              </a:rPr>
              <a:t>0.7</a:t>
            </a:r>
            <a:endParaRPr sz="500">
              <a:latin typeface="Arial"/>
              <a:cs typeface="Arial"/>
            </a:endParaRPr>
          </a:p>
          <a:p>
            <a:pPr>
              <a:lnSpc>
                <a:spcPct val="100000"/>
              </a:lnSpc>
              <a:spcBef>
                <a:spcPts val="229"/>
              </a:spcBef>
            </a:pPr>
            <a:endParaRPr sz="500">
              <a:latin typeface="Arial"/>
              <a:cs typeface="Arial"/>
            </a:endParaRPr>
          </a:p>
          <a:p>
            <a:pPr marL="12700">
              <a:lnSpc>
                <a:spcPct val="100000"/>
              </a:lnSpc>
            </a:pPr>
            <a:r>
              <a:rPr sz="500" spc="-25" dirty="0">
                <a:solidFill>
                  <a:srgbClr val="293F5E"/>
                </a:solidFill>
                <a:latin typeface="Arial"/>
                <a:cs typeface="Arial"/>
              </a:rPr>
              <a:t>B2</a:t>
            </a:r>
            <a:endParaRPr sz="500">
              <a:latin typeface="Arial"/>
              <a:cs typeface="Arial"/>
            </a:endParaRPr>
          </a:p>
          <a:p>
            <a:pPr marR="5080" algn="r">
              <a:lnSpc>
                <a:spcPct val="100000"/>
              </a:lnSpc>
              <a:spcBef>
                <a:spcPts val="70"/>
              </a:spcBef>
            </a:pPr>
            <a:r>
              <a:rPr sz="500" spc="-20" dirty="0">
                <a:solidFill>
                  <a:srgbClr val="293F5E"/>
                </a:solidFill>
                <a:latin typeface="Arial"/>
                <a:cs typeface="Arial"/>
              </a:rPr>
              <a:t>0.65</a:t>
            </a:r>
            <a:endParaRPr sz="500">
              <a:latin typeface="Arial"/>
              <a:cs typeface="Arial"/>
            </a:endParaRPr>
          </a:p>
          <a:p>
            <a:pPr>
              <a:lnSpc>
                <a:spcPct val="100000"/>
              </a:lnSpc>
              <a:spcBef>
                <a:spcPts val="320"/>
              </a:spcBef>
            </a:pPr>
            <a:endParaRPr sz="500">
              <a:latin typeface="Arial"/>
              <a:cs typeface="Arial"/>
            </a:endParaRPr>
          </a:p>
          <a:p>
            <a:pPr marR="40640" algn="ctr">
              <a:lnSpc>
                <a:spcPct val="100000"/>
              </a:lnSpc>
            </a:pPr>
            <a:r>
              <a:rPr sz="550" spc="-10" dirty="0">
                <a:solidFill>
                  <a:srgbClr val="293F5E"/>
                </a:solidFill>
                <a:latin typeface="Arial"/>
                <a:cs typeface="Arial"/>
              </a:rPr>
              <a:t>Combinations</a:t>
            </a:r>
            <a:endParaRPr sz="550">
              <a:latin typeface="Arial"/>
              <a:cs typeface="Arial"/>
            </a:endParaRPr>
          </a:p>
        </p:txBody>
      </p:sp>
      <p:sp>
        <p:nvSpPr>
          <p:cNvPr id="30" name="object 30"/>
          <p:cNvSpPr txBox="1"/>
          <p:nvPr/>
        </p:nvSpPr>
        <p:spPr>
          <a:xfrm>
            <a:off x="329114" y="1891336"/>
            <a:ext cx="127000" cy="241300"/>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Arial"/>
                <a:cs typeface="Arial"/>
              </a:rPr>
              <a:t>Bands</a:t>
            </a:r>
            <a:endParaRPr sz="550">
              <a:latin typeface="Arial"/>
              <a:cs typeface="Arial"/>
            </a:endParaRPr>
          </a:p>
        </p:txBody>
      </p:sp>
      <p:sp>
        <p:nvSpPr>
          <p:cNvPr id="31" name="object 31"/>
          <p:cNvSpPr txBox="1"/>
          <p:nvPr/>
        </p:nvSpPr>
        <p:spPr>
          <a:xfrm>
            <a:off x="3502101" y="1871919"/>
            <a:ext cx="127000" cy="280035"/>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Arial"/>
                <a:cs typeface="Arial"/>
              </a:rPr>
              <a:t>Metrics</a:t>
            </a:r>
            <a:endParaRPr sz="550">
              <a:latin typeface="Arial"/>
              <a:cs typeface="Arial"/>
            </a:endParaRPr>
          </a:p>
        </p:txBody>
      </p:sp>
      <p:pic>
        <p:nvPicPr>
          <p:cNvPr id="57" name="Audio 56">
            <a:hlinkClick r:id="" action="ppaction://media"/>
            <a:extLst>
              <a:ext uri="{FF2B5EF4-FFF2-40B4-BE49-F238E27FC236}">
                <a16:creationId xmlns:a16="http://schemas.microsoft.com/office/drawing/2014/main" id="{0C4A6058-0F96-159E-D2DF-A4B6C30E057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3484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dirty="0"/>
              <a:t>Soil</a:t>
            </a:r>
            <a:r>
              <a:rPr spc="-45" dirty="0"/>
              <a:t> </a:t>
            </a:r>
            <a:r>
              <a:rPr spc="-30" dirty="0"/>
              <a:t>and</a:t>
            </a:r>
            <a:r>
              <a:rPr spc="-40" dirty="0"/>
              <a:t> </a:t>
            </a:r>
            <a:r>
              <a:rPr spc="-25" dirty="0"/>
              <a:t>Elevation</a:t>
            </a:r>
            <a:r>
              <a:rPr spc="-40" dirty="0"/>
              <a:t> </a:t>
            </a:r>
            <a:r>
              <a:rPr spc="-20" dirty="0"/>
              <a:t>Data</a:t>
            </a:r>
          </a:p>
        </p:txBody>
      </p:sp>
      <p:sp>
        <p:nvSpPr>
          <p:cNvPr id="3" name="object 3"/>
          <p:cNvSpPr txBox="1"/>
          <p:nvPr/>
        </p:nvSpPr>
        <p:spPr>
          <a:xfrm>
            <a:off x="421957" y="404619"/>
            <a:ext cx="2886710" cy="655955"/>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202" baseline="5050" dirty="0">
                <a:solidFill>
                  <a:srgbClr val="3333B2"/>
                </a:solidFill>
                <a:latin typeface="Lucida Sans Unicode"/>
                <a:cs typeface="Lucida Sans Unicode"/>
              </a:rPr>
              <a:t> </a:t>
            </a:r>
            <a:r>
              <a:rPr sz="1100" spc="-20" dirty="0">
                <a:latin typeface="Arial"/>
                <a:cs typeface="Arial"/>
              </a:rPr>
              <a:t>Integration</a:t>
            </a:r>
            <a:r>
              <a:rPr sz="1100" spc="15" dirty="0">
                <a:latin typeface="Arial"/>
                <a:cs typeface="Arial"/>
              </a:rPr>
              <a:t> </a:t>
            </a:r>
            <a:r>
              <a:rPr sz="1100" dirty="0">
                <a:latin typeface="Arial"/>
                <a:cs typeface="Arial"/>
              </a:rPr>
              <a:t>of</a:t>
            </a:r>
            <a:r>
              <a:rPr sz="1100" spc="20" dirty="0">
                <a:latin typeface="Arial"/>
                <a:cs typeface="Arial"/>
              </a:rPr>
              <a:t> </a:t>
            </a:r>
            <a:r>
              <a:rPr sz="1100" spc="-50" dirty="0">
                <a:latin typeface="Arial"/>
                <a:cs typeface="Arial"/>
              </a:rPr>
              <a:t>SoilGrids</a:t>
            </a:r>
            <a:r>
              <a:rPr sz="1100" spc="15" dirty="0">
                <a:latin typeface="Arial"/>
                <a:cs typeface="Arial"/>
              </a:rPr>
              <a:t> </a:t>
            </a:r>
            <a:r>
              <a:rPr sz="1100" spc="-45" dirty="0">
                <a:latin typeface="Arial"/>
                <a:cs typeface="Arial"/>
              </a:rPr>
              <a:t>and</a:t>
            </a:r>
            <a:r>
              <a:rPr sz="1100" spc="15" dirty="0">
                <a:latin typeface="Arial"/>
                <a:cs typeface="Arial"/>
              </a:rPr>
              <a:t> </a:t>
            </a:r>
            <a:r>
              <a:rPr sz="1100" spc="-40" dirty="0">
                <a:latin typeface="Arial"/>
                <a:cs typeface="Arial"/>
              </a:rPr>
              <a:t>elevation</a:t>
            </a:r>
            <a:r>
              <a:rPr sz="1100" spc="15" dirty="0">
                <a:latin typeface="Arial"/>
                <a:cs typeface="Arial"/>
              </a:rPr>
              <a:t> </a:t>
            </a:r>
            <a:r>
              <a:rPr sz="1100" spc="-20" dirty="0">
                <a:latin typeface="Arial"/>
                <a:cs typeface="Arial"/>
              </a:rPr>
              <a:t>data</a:t>
            </a:r>
            <a:endParaRPr sz="110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247" baseline="5050" dirty="0">
                <a:solidFill>
                  <a:srgbClr val="3333B2"/>
                </a:solidFill>
                <a:latin typeface="Lucida Sans Unicode"/>
                <a:cs typeface="Lucida Sans Unicode"/>
              </a:rPr>
              <a:t> </a:t>
            </a:r>
            <a:r>
              <a:rPr sz="1100" spc="-60" dirty="0">
                <a:latin typeface="Arial"/>
                <a:cs typeface="Arial"/>
              </a:rPr>
              <a:t>Performance</a:t>
            </a:r>
            <a:r>
              <a:rPr sz="1100" spc="30" dirty="0">
                <a:latin typeface="Arial"/>
                <a:cs typeface="Arial"/>
              </a:rPr>
              <a:t> </a:t>
            </a:r>
            <a:r>
              <a:rPr sz="1100" spc="-55" dirty="0">
                <a:latin typeface="Arial"/>
                <a:cs typeface="Arial"/>
              </a:rPr>
              <a:t>comparison</a:t>
            </a:r>
            <a:r>
              <a:rPr sz="1100" spc="35" dirty="0">
                <a:latin typeface="Arial"/>
                <a:cs typeface="Arial"/>
              </a:rPr>
              <a:t> </a:t>
            </a:r>
            <a:r>
              <a:rPr sz="1100" dirty="0">
                <a:latin typeface="Arial"/>
                <a:cs typeface="Arial"/>
              </a:rPr>
              <a:t>with</a:t>
            </a:r>
            <a:r>
              <a:rPr sz="1100" spc="35" dirty="0">
                <a:latin typeface="Arial"/>
                <a:cs typeface="Arial"/>
              </a:rPr>
              <a:t> </a:t>
            </a:r>
            <a:r>
              <a:rPr sz="1100" spc="-50" dirty="0">
                <a:latin typeface="Arial"/>
                <a:cs typeface="Arial"/>
              </a:rPr>
              <a:t>Sentinel-</a:t>
            </a:r>
            <a:r>
              <a:rPr sz="1100" dirty="0">
                <a:latin typeface="Arial"/>
                <a:cs typeface="Arial"/>
              </a:rPr>
              <a:t>2</a:t>
            </a:r>
            <a:r>
              <a:rPr sz="1100" spc="30" dirty="0">
                <a:latin typeface="Arial"/>
                <a:cs typeface="Arial"/>
              </a:rPr>
              <a:t> </a:t>
            </a:r>
            <a:r>
              <a:rPr sz="1100" spc="-20" dirty="0">
                <a:latin typeface="Arial"/>
                <a:cs typeface="Arial"/>
              </a:rPr>
              <a:t>data</a:t>
            </a:r>
            <a:endParaRPr sz="1100">
              <a:latin typeface="Arial"/>
              <a:cs typeface="Arial"/>
            </a:endParaRPr>
          </a:p>
          <a:p>
            <a:pPr marL="38100">
              <a:lnSpc>
                <a:spcPct val="100000"/>
              </a:lnSpc>
              <a:spcBef>
                <a:spcPts val="330"/>
              </a:spcBef>
            </a:pPr>
            <a:r>
              <a:rPr sz="1650" baseline="5050" dirty="0">
                <a:solidFill>
                  <a:srgbClr val="3333B2"/>
                </a:solidFill>
                <a:latin typeface="Lucida Sans Unicode"/>
                <a:cs typeface="Lucida Sans Unicode"/>
              </a:rPr>
              <a:t>▶</a:t>
            </a:r>
            <a:r>
              <a:rPr sz="1650" spc="127" baseline="5050" dirty="0">
                <a:solidFill>
                  <a:srgbClr val="3333B2"/>
                </a:solidFill>
                <a:latin typeface="Lucida Sans Unicode"/>
                <a:cs typeface="Lucida Sans Unicode"/>
              </a:rPr>
              <a:t> </a:t>
            </a:r>
            <a:r>
              <a:rPr sz="1100" spc="-10" dirty="0">
                <a:latin typeface="Arial"/>
                <a:cs typeface="Arial"/>
              </a:rPr>
              <a:t>Impact</a:t>
            </a:r>
            <a:r>
              <a:rPr sz="1100" spc="-20" dirty="0">
                <a:latin typeface="Arial"/>
                <a:cs typeface="Arial"/>
              </a:rPr>
              <a:t> </a:t>
            </a:r>
            <a:r>
              <a:rPr sz="1100" dirty="0">
                <a:latin typeface="Arial"/>
                <a:cs typeface="Arial"/>
              </a:rPr>
              <a:t>on</a:t>
            </a:r>
            <a:r>
              <a:rPr sz="1100" spc="-20" dirty="0">
                <a:latin typeface="Arial"/>
                <a:cs typeface="Arial"/>
              </a:rPr>
              <a:t> </a:t>
            </a:r>
            <a:r>
              <a:rPr sz="1100" spc="-40" dirty="0">
                <a:latin typeface="Arial"/>
                <a:cs typeface="Arial"/>
              </a:rPr>
              <a:t>model</a:t>
            </a:r>
            <a:r>
              <a:rPr sz="1100" spc="-20" dirty="0">
                <a:latin typeface="Arial"/>
                <a:cs typeface="Arial"/>
              </a:rPr>
              <a:t> </a:t>
            </a:r>
            <a:r>
              <a:rPr sz="1100" spc="-10" dirty="0">
                <a:latin typeface="Arial"/>
                <a:cs typeface="Arial"/>
              </a:rPr>
              <a:t>accuracy</a:t>
            </a:r>
            <a:endParaRPr sz="1100">
              <a:latin typeface="Arial"/>
              <a:cs typeface="Arial"/>
            </a:endParaRPr>
          </a:p>
        </p:txBody>
      </p:sp>
      <p:grpSp>
        <p:nvGrpSpPr>
          <p:cNvPr id="4" name="object 4"/>
          <p:cNvGrpSpPr/>
          <p:nvPr/>
        </p:nvGrpSpPr>
        <p:grpSpPr>
          <a:xfrm>
            <a:off x="690860" y="1416011"/>
            <a:ext cx="2645410" cy="1696085"/>
            <a:chOff x="690860" y="1416011"/>
            <a:chExt cx="2645410" cy="1696085"/>
          </a:xfrm>
        </p:grpSpPr>
        <p:pic>
          <p:nvPicPr>
            <p:cNvPr id="5" name="object 5"/>
            <p:cNvPicPr/>
            <p:nvPr/>
          </p:nvPicPr>
          <p:blipFill>
            <a:blip r:embed="rId5" cstate="print"/>
            <a:stretch>
              <a:fillRect/>
            </a:stretch>
          </p:blipFill>
          <p:spPr>
            <a:xfrm>
              <a:off x="690860" y="1416011"/>
              <a:ext cx="2645202" cy="1695846"/>
            </a:xfrm>
            <a:prstGeom prst="rect">
              <a:avLst/>
            </a:prstGeom>
          </p:spPr>
        </p:pic>
        <p:sp>
          <p:nvSpPr>
            <p:cNvPr id="6" name="object 6"/>
            <p:cNvSpPr/>
            <p:nvPr/>
          </p:nvSpPr>
          <p:spPr>
            <a:xfrm>
              <a:off x="879788" y="2163137"/>
              <a:ext cx="2267585" cy="691515"/>
            </a:xfrm>
            <a:custGeom>
              <a:avLst/>
              <a:gdLst/>
              <a:ahLst/>
              <a:cxnLst/>
              <a:rect l="l" t="t" r="r" b="b"/>
              <a:pathLst>
                <a:path w="2267585" h="691514">
                  <a:moveTo>
                    <a:pt x="0" y="28829"/>
                  </a:moveTo>
                  <a:lnTo>
                    <a:pt x="377908" y="201593"/>
                  </a:lnTo>
                  <a:lnTo>
                    <a:pt x="755764" y="691163"/>
                  </a:lnTo>
                  <a:lnTo>
                    <a:pt x="1133673" y="0"/>
                  </a:lnTo>
                  <a:lnTo>
                    <a:pt x="1511581" y="0"/>
                  </a:lnTo>
                  <a:lnTo>
                    <a:pt x="1889437" y="172764"/>
                  </a:lnTo>
                  <a:lnTo>
                    <a:pt x="2267346" y="0"/>
                  </a:lnTo>
                </a:path>
              </a:pathLst>
            </a:custGeom>
            <a:ln w="10599">
              <a:solidFill>
                <a:srgbClr val="626EFA"/>
              </a:solidFill>
            </a:ln>
          </p:spPr>
          <p:txBody>
            <a:bodyPr wrap="square" lIns="0" tIns="0" rIns="0" bIns="0" rtlCol="0"/>
            <a:lstStyle/>
            <a:p>
              <a:endParaRPr/>
            </a:p>
          </p:txBody>
        </p:sp>
        <p:sp>
          <p:nvSpPr>
            <p:cNvPr id="7" name="object 7"/>
            <p:cNvSpPr/>
            <p:nvPr/>
          </p:nvSpPr>
          <p:spPr>
            <a:xfrm>
              <a:off x="877585" y="1927468"/>
              <a:ext cx="2272665" cy="958215"/>
            </a:xfrm>
            <a:custGeom>
              <a:avLst/>
              <a:gdLst/>
              <a:ahLst/>
              <a:cxnLst/>
              <a:rect l="l" t="t" r="r" b="b"/>
              <a:pathLst>
                <a:path w="2272665" h="958214">
                  <a:moveTo>
                    <a:pt x="14459" y="16729"/>
                  </a:moveTo>
                  <a:lnTo>
                    <a:pt x="0" y="10119"/>
                  </a:lnTo>
                  <a:lnTo>
                    <a:pt x="4406" y="479"/>
                  </a:lnTo>
                  <a:lnTo>
                    <a:pt x="18866" y="7089"/>
                  </a:lnTo>
                  <a:lnTo>
                    <a:pt x="14459" y="16729"/>
                  </a:lnTo>
                  <a:close/>
                </a:path>
                <a:path w="2272665" h="958214">
                  <a:moveTo>
                    <a:pt x="43377" y="29949"/>
                  </a:moveTo>
                  <a:lnTo>
                    <a:pt x="28918" y="23339"/>
                  </a:lnTo>
                  <a:lnTo>
                    <a:pt x="33325" y="13700"/>
                  </a:lnTo>
                  <a:lnTo>
                    <a:pt x="47784" y="20310"/>
                  </a:lnTo>
                  <a:lnTo>
                    <a:pt x="43377" y="29949"/>
                  </a:lnTo>
                  <a:close/>
                </a:path>
                <a:path w="2272665" h="958214">
                  <a:moveTo>
                    <a:pt x="72296" y="43170"/>
                  </a:moveTo>
                  <a:lnTo>
                    <a:pt x="57836" y="36559"/>
                  </a:lnTo>
                  <a:lnTo>
                    <a:pt x="62243" y="26920"/>
                  </a:lnTo>
                  <a:lnTo>
                    <a:pt x="76703" y="33530"/>
                  </a:lnTo>
                  <a:lnTo>
                    <a:pt x="72296" y="43170"/>
                  </a:lnTo>
                  <a:close/>
                </a:path>
                <a:path w="2272665" h="958214">
                  <a:moveTo>
                    <a:pt x="101214" y="56390"/>
                  </a:moveTo>
                  <a:lnTo>
                    <a:pt x="86755" y="49780"/>
                  </a:lnTo>
                  <a:lnTo>
                    <a:pt x="91162" y="40140"/>
                  </a:lnTo>
                  <a:lnTo>
                    <a:pt x="105621" y="46750"/>
                  </a:lnTo>
                  <a:lnTo>
                    <a:pt x="101214" y="56390"/>
                  </a:lnTo>
                  <a:close/>
                </a:path>
                <a:path w="2272665" h="958214">
                  <a:moveTo>
                    <a:pt x="130133" y="69610"/>
                  </a:moveTo>
                  <a:lnTo>
                    <a:pt x="115673" y="63000"/>
                  </a:lnTo>
                  <a:lnTo>
                    <a:pt x="120080" y="53361"/>
                  </a:lnTo>
                  <a:lnTo>
                    <a:pt x="134539" y="59971"/>
                  </a:lnTo>
                  <a:lnTo>
                    <a:pt x="130133" y="69610"/>
                  </a:lnTo>
                  <a:close/>
                </a:path>
                <a:path w="2272665" h="958214">
                  <a:moveTo>
                    <a:pt x="159051" y="82831"/>
                  </a:moveTo>
                  <a:lnTo>
                    <a:pt x="144592" y="76220"/>
                  </a:lnTo>
                  <a:lnTo>
                    <a:pt x="148999" y="66581"/>
                  </a:lnTo>
                  <a:lnTo>
                    <a:pt x="163458" y="73191"/>
                  </a:lnTo>
                  <a:lnTo>
                    <a:pt x="159051" y="82831"/>
                  </a:lnTo>
                  <a:close/>
                </a:path>
                <a:path w="2272665" h="958214">
                  <a:moveTo>
                    <a:pt x="187970" y="96051"/>
                  </a:moveTo>
                  <a:lnTo>
                    <a:pt x="173510" y="89441"/>
                  </a:lnTo>
                  <a:lnTo>
                    <a:pt x="177917" y="79801"/>
                  </a:lnTo>
                  <a:lnTo>
                    <a:pt x="192376" y="86412"/>
                  </a:lnTo>
                  <a:lnTo>
                    <a:pt x="187970" y="96051"/>
                  </a:lnTo>
                  <a:close/>
                </a:path>
                <a:path w="2272665" h="958214">
                  <a:moveTo>
                    <a:pt x="216888" y="109271"/>
                  </a:moveTo>
                  <a:lnTo>
                    <a:pt x="202429" y="102661"/>
                  </a:lnTo>
                  <a:lnTo>
                    <a:pt x="206836" y="93022"/>
                  </a:lnTo>
                  <a:lnTo>
                    <a:pt x="221295" y="99632"/>
                  </a:lnTo>
                  <a:lnTo>
                    <a:pt x="216888" y="109271"/>
                  </a:lnTo>
                  <a:close/>
                </a:path>
                <a:path w="2272665" h="958214">
                  <a:moveTo>
                    <a:pt x="245807" y="122492"/>
                  </a:moveTo>
                  <a:lnTo>
                    <a:pt x="231347" y="115882"/>
                  </a:lnTo>
                  <a:lnTo>
                    <a:pt x="235754" y="106242"/>
                  </a:lnTo>
                  <a:lnTo>
                    <a:pt x="250213" y="112852"/>
                  </a:lnTo>
                  <a:lnTo>
                    <a:pt x="245807" y="122492"/>
                  </a:lnTo>
                  <a:close/>
                </a:path>
                <a:path w="2272665" h="958214">
                  <a:moveTo>
                    <a:pt x="274725" y="135712"/>
                  </a:moveTo>
                  <a:lnTo>
                    <a:pt x="260266" y="129102"/>
                  </a:lnTo>
                  <a:lnTo>
                    <a:pt x="264673" y="119462"/>
                  </a:lnTo>
                  <a:lnTo>
                    <a:pt x="279132" y="126073"/>
                  </a:lnTo>
                  <a:lnTo>
                    <a:pt x="274725" y="135712"/>
                  </a:lnTo>
                  <a:close/>
                </a:path>
                <a:path w="2272665" h="958214">
                  <a:moveTo>
                    <a:pt x="303644" y="148932"/>
                  </a:moveTo>
                  <a:lnTo>
                    <a:pt x="289184" y="142322"/>
                  </a:lnTo>
                  <a:lnTo>
                    <a:pt x="293591" y="132683"/>
                  </a:lnTo>
                  <a:lnTo>
                    <a:pt x="308050" y="139293"/>
                  </a:lnTo>
                  <a:lnTo>
                    <a:pt x="303644" y="148932"/>
                  </a:lnTo>
                  <a:close/>
                </a:path>
                <a:path w="2272665" h="958214">
                  <a:moveTo>
                    <a:pt x="332562" y="162153"/>
                  </a:moveTo>
                  <a:lnTo>
                    <a:pt x="318103" y="155543"/>
                  </a:lnTo>
                  <a:lnTo>
                    <a:pt x="322510" y="145903"/>
                  </a:lnTo>
                  <a:lnTo>
                    <a:pt x="336969" y="152513"/>
                  </a:lnTo>
                  <a:lnTo>
                    <a:pt x="332562" y="162153"/>
                  </a:lnTo>
                  <a:close/>
                </a:path>
                <a:path w="2272665" h="958214">
                  <a:moveTo>
                    <a:pt x="361481" y="175373"/>
                  </a:moveTo>
                  <a:lnTo>
                    <a:pt x="347021" y="168763"/>
                  </a:lnTo>
                  <a:lnTo>
                    <a:pt x="351428" y="159123"/>
                  </a:lnTo>
                  <a:lnTo>
                    <a:pt x="365887" y="165734"/>
                  </a:lnTo>
                  <a:lnTo>
                    <a:pt x="361481" y="175373"/>
                  </a:lnTo>
                  <a:close/>
                </a:path>
                <a:path w="2272665" h="958214">
                  <a:moveTo>
                    <a:pt x="377052" y="179550"/>
                  </a:moveTo>
                  <a:lnTo>
                    <a:pt x="380347" y="172344"/>
                  </a:lnTo>
                  <a:lnTo>
                    <a:pt x="384046" y="174035"/>
                  </a:lnTo>
                  <a:lnTo>
                    <a:pt x="386004" y="178063"/>
                  </a:lnTo>
                  <a:lnTo>
                    <a:pt x="380112" y="178063"/>
                  </a:lnTo>
                  <a:lnTo>
                    <a:pt x="377052" y="179550"/>
                  </a:lnTo>
                  <a:close/>
                </a:path>
                <a:path w="2272665" h="958214">
                  <a:moveTo>
                    <a:pt x="381348" y="192733"/>
                  </a:moveTo>
                  <a:lnTo>
                    <a:pt x="376124" y="181983"/>
                  </a:lnTo>
                  <a:lnTo>
                    <a:pt x="376029" y="181788"/>
                  </a:lnTo>
                  <a:lnTo>
                    <a:pt x="377052" y="179550"/>
                  </a:lnTo>
                  <a:lnTo>
                    <a:pt x="380112" y="178063"/>
                  </a:lnTo>
                  <a:lnTo>
                    <a:pt x="378409" y="181788"/>
                  </a:lnTo>
                  <a:lnTo>
                    <a:pt x="378320" y="181983"/>
                  </a:lnTo>
                  <a:lnTo>
                    <a:pt x="375940" y="181983"/>
                  </a:lnTo>
                  <a:lnTo>
                    <a:pt x="377908" y="182883"/>
                  </a:lnTo>
                  <a:lnTo>
                    <a:pt x="388346" y="182883"/>
                  </a:lnTo>
                  <a:lnTo>
                    <a:pt x="390881" y="188100"/>
                  </a:lnTo>
                  <a:lnTo>
                    <a:pt x="381348" y="192733"/>
                  </a:lnTo>
                  <a:close/>
                </a:path>
                <a:path w="2272665" h="958214">
                  <a:moveTo>
                    <a:pt x="388346" y="182883"/>
                  </a:moveTo>
                  <a:lnTo>
                    <a:pt x="377908" y="182883"/>
                  </a:lnTo>
                  <a:lnTo>
                    <a:pt x="380112" y="178063"/>
                  </a:lnTo>
                  <a:lnTo>
                    <a:pt x="386004" y="178063"/>
                  </a:lnTo>
                  <a:lnTo>
                    <a:pt x="388346" y="182883"/>
                  </a:lnTo>
                  <a:close/>
                </a:path>
                <a:path w="2272665" h="958214">
                  <a:moveTo>
                    <a:pt x="376029" y="181788"/>
                  </a:moveTo>
                  <a:lnTo>
                    <a:pt x="375345" y="180380"/>
                  </a:lnTo>
                  <a:lnTo>
                    <a:pt x="377052" y="179550"/>
                  </a:lnTo>
                  <a:lnTo>
                    <a:pt x="376029" y="181788"/>
                  </a:lnTo>
                  <a:close/>
                </a:path>
                <a:path w="2272665" h="958214">
                  <a:moveTo>
                    <a:pt x="377908" y="182883"/>
                  </a:moveTo>
                  <a:lnTo>
                    <a:pt x="375940" y="181983"/>
                  </a:lnTo>
                  <a:lnTo>
                    <a:pt x="376029" y="181788"/>
                  </a:lnTo>
                  <a:lnTo>
                    <a:pt x="376124" y="181983"/>
                  </a:lnTo>
                  <a:lnTo>
                    <a:pt x="378320" y="181983"/>
                  </a:lnTo>
                  <a:lnTo>
                    <a:pt x="377908" y="182883"/>
                  </a:lnTo>
                  <a:close/>
                </a:path>
                <a:path w="2272665" h="958214">
                  <a:moveTo>
                    <a:pt x="395246" y="221332"/>
                  </a:moveTo>
                  <a:lnTo>
                    <a:pt x="388297" y="207032"/>
                  </a:lnTo>
                  <a:lnTo>
                    <a:pt x="397830" y="202399"/>
                  </a:lnTo>
                  <a:lnTo>
                    <a:pt x="404779" y="216699"/>
                  </a:lnTo>
                  <a:lnTo>
                    <a:pt x="395246" y="221332"/>
                  </a:lnTo>
                  <a:close/>
                </a:path>
                <a:path w="2272665" h="958214">
                  <a:moveTo>
                    <a:pt x="409144" y="249931"/>
                  </a:moveTo>
                  <a:lnTo>
                    <a:pt x="402195" y="235631"/>
                  </a:lnTo>
                  <a:lnTo>
                    <a:pt x="411728" y="230998"/>
                  </a:lnTo>
                  <a:lnTo>
                    <a:pt x="418677" y="245298"/>
                  </a:lnTo>
                  <a:lnTo>
                    <a:pt x="409144" y="249931"/>
                  </a:lnTo>
                  <a:close/>
                </a:path>
                <a:path w="2272665" h="958214">
                  <a:moveTo>
                    <a:pt x="423042" y="278530"/>
                  </a:moveTo>
                  <a:lnTo>
                    <a:pt x="416093" y="264230"/>
                  </a:lnTo>
                  <a:lnTo>
                    <a:pt x="425626" y="259597"/>
                  </a:lnTo>
                  <a:lnTo>
                    <a:pt x="432575" y="273897"/>
                  </a:lnTo>
                  <a:lnTo>
                    <a:pt x="423042" y="278530"/>
                  </a:lnTo>
                  <a:close/>
                </a:path>
                <a:path w="2272665" h="958214">
                  <a:moveTo>
                    <a:pt x="436940" y="307129"/>
                  </a:moveTo>
                  <a:lnTo>
                    <a:pt x="429991" y="292829"/>
                  </a:lnTo>
                  <a:lnTo>
                    <a:pt x="439524" y="288196"/>
                  </a:lnTo>
                  <a:lnTo>
                    <a:pt x="446473" y="302496"/>
                  </a:lnTo>
                  <a:lnTo>
                    <a:pt x="436940" y="307129"/>
                  </a:lnTo>
                  <a:close/>
                </a:path>
                <a:path w="2272665" h="958214">
                  <a:moveTo>
                    <a:pt x="450838" y="335728"/>
                  </a:moveTo>
                  <a:lnTo>
                    <a:pt x="443889" y="321428"/>
                  </a:lnTo>
                  <a:lnTo>
                    <a:pt x="453422" y="316795"/>
                  </a:lnTo>
                  <a:lnTo>
                    <a:pt x="460371" y="331095"/>
                  </a:lnTo>
                  <a:lnTo>
                    <a:pt x="450838" y="335728"/>
                  </a:lnTo>
                  <a:close/>
                </a:path>
                <a:path w="2272665" h="958214">
                  <a:moveTo>
                    <a:pt x="464736" y="364327"/>
                  </a:moveTo>
                  <a:lnTo>
                    <a:pt x="457787" y="350027"/>
                  </a:lnTo>
                  <a:lnTo>
                    <a:pt x="467320" y="345394"/>
                  </a:lnTo>
                  <a:lnTo>
                    <a:pt x="474269" y="359694"/>
                  </a:lnTo>
                  <a:lnTo>
                    <a:pt x="464736" y="364327"/>
                  </a:lnTo>
                  <a:close/>
                </a:path>
                <a:path w="2272665" h="958214">
                  <a:moveTo>
                    <a:pt x="478634" y="392926"/>
                  </a:moveTo>
                  <a:lnTo>
                    <a:pt x="471685" y="378626"/>
                  </a:lnTo>
                  <a:lnTo>
                    <a:pt x="481218" y="373993"/>
                  </a:lnTo>
                  <a:lnTo>
                    <a:pt x="488167" y="388293"/>
                  </a:lnTo>
                  <a:lnTo>
                    <a:pt x="478634" y="392926"/>
                  </a:lnTo>
                  <a:close/>
                </a:path>
                <a:path w="2272665" h="958214">
                  <a:moveTo>
                    <a:pt x="492532" y="421525"/>
                  </a:moveTo>
                  <a:lnTo>
                    <a:pt x="485583" y="407225"/>
                  </a:lnTo>
                  <a:lnTo>
                    <a:pt x="495116" y="402592"/>
                  </a:lnTo>
                  <a:lnTo>
                    <a:pt x="502065" y="416892"/>
                  </a:lnTo>
                  <a:lnTo>
                    <a:pt x="492532" y="421525"/>
                  </a:lnTo>
                  <a:close/>
                </a:path>
                <a:path w="2272665" h="958214">
                  <a:moveTo>
                    <a:pt x="506430" y="450124"/>
                  </a:moveTo>
                  <a:lnTo>
                    <a:pt x="499481" y="435824"/>
                  </a:lnTo>
                  <a:lnTo>
                    <a:pt x="509014" y="431191"/>
                  </a:lnTo>
                  <a:lnTo>
                    <a:pt x="515963" y="445491"/>
                  </a:lnTo>
                  <a:lnTo>
                    <a:pt x="506430" y="450124"/>
                  </a:lnTo>
                  <a:close/>
                </a:path>
                <a:path w="2272665" h="958214">
                  <a:moveTo>
                    <a:pt x="520328" y="478723"/>
                  </a:moveTo>
                  <a:lnTo>
                    <a:pt x="513379" y="464423"/>
                  </a:lnTo>
                  <a:lnTo>
                    <a:pt x="522912" y="459790"/>
                  </a:lnTo>
                  <a:lnTo>
                    <a:pt x="529861" y="474090"/>
                  </a:lnTo>
                  <a:lnTo>
                    <a:pt x="520328" y="478723"/>
                  </a:lnTo>
                  <a:close/>
                </a:path>
                <a:path w="2272665" h="958214">
                  <a:moveTo>
                    <a:pt x="534226" y="507322"/>
                  </a:moveTo>
                  <a:lnTo>
                    <a:pt x="527277" y="493022"/>
                  </a:lnTo>
                  <a:lnTo>
                    <a:pt x="536810" y="488390"/>
                  </a:lnTo>
                  <a:lnTo>
                    <a:pt x="543759" y="502689"/>
                  </a:lnTo>
                  <a:lnTo>
                    <a:pt x="534226" y="507322"/>
                  </a:lnTo>
                  <a:close/>
                </a:path>
                <a:path w="2272665" h="958214">
                  <a:moveTo>
                    <a:pt x="548124" y="535921"/>
                  </a:moveTo>
                  <a:lnTo>
                    <a:pt x="541175" y="521621"/>
                  </a:lnTo>
                  <a:lnTo>
                    <a:pt x="550708" y="516989"/>
                  </a:lnTo>
                  <a:lnTo>
                    <a:pt x="557657" y="531288"/>
                  </a:lnTo>
                  <a:lnTo>
                    <a:pt x="548124" y="535921"/>
                  </a:lnTo>
                  <a:close/>
                </a:path>
                <a:path w="2272665" h="958214">
                  <a:moveTo>
                    <a:pt x="562022" y="564520"/>
                  </a:moveTo>
                  <a:lnTo>
                    <a:pt x="555073" y="550220"/>
                  </a:lnTo>
                  <a:lnTo>
                    <a:pt x="564606" y="545587"/>
                  </a:lnTo>
                  <a:lnTo>
                    <a:pt x="571555" y="559887"/>
                  </a:lnTo>
                  <a:lnTo>
                    <a:pt x="562022" y="564520"/>
                  </a:lnTo>
                  <a:close/>
                </a:path>
                <a:path w="2272665" h="958214">
                  <a:moveTo>
                    <a:pt x="575920" y="593119"/>
                  </a:moveTo>
                  <a:lnTo>
                    <a:pt x="568971" y="578819"/>
                  </a:lnTo>
                  <a:lnTo>
                    <a:pt x="578504" y="574187"/>
                  </a:lnTo>
                  <a:lnTo>
                    <a:pt x="585453" y="588486"/>
                  </a:lnTo>
                  <a:lnTo>
                    <a:pt x="575920" y="593119"/>
                  </a:lnTo>
                  <a:close/>
                </a:path>
                <a:path w="2272665" h="958214">
                  <a:moveTo>
                    <a:pt x="589818" y="621718"/>
                  </a:moveTo>
                  <a:lnTo>
                    <a:pt x="582869" y="607418"/>
                  </a:lnTo>
                  <a:lnTo>
                    <a:pt x="592402" y="602785"/>
                  </a:lnTo>
                  <a:lnTo>
                    <a:pt x="599351" y="617085"/>
                  </a:lnTo>
                  <a:lnTo>
                    <a:pt x="589818" y="621718"/>
                  </a:lnTo>
                  <a:close/>
                </a:path>
                <a:path w="2272665" h="958214">
                  <a:moveTo>
                    <a:pt x="603716" y="650317"/>
                  </a:moveTo>
                  <a:lnTo>
                    <a:pt x="596767" y="636017"/>
                  </a:lnTo>
                  <a:lnTo>
                    <a:pt x="606300" y="631384"/>
                  </a:lnTo>
                  <a:lnTo>
                    <a:pt x="613249" y="645684"/>
                  </a:lnTo>
                  <a:lnTo>
                    <a:pt x="603716" y="650317"/>
                  </a:lnTo>
                  <a:close/>
                </a:path>
                <a:path w="2272665" h="958214">
                  <a:moveTo>
                    <a:pt x="617613" y="678916"/>
                  </a:moveTo>
                  <a:lnTo>
                    <a:pt x="610664" y="664616"/>
                  </a:lnTo>
                  <a:lnTo>
                    <a:pt x="620198" y="659984"/>
                  </a:lnTo>
                  <a:lnTo>
                    <a:pt x="627147" y="674283"/>
                  </a:lnTo>
                  <a:lnTo>
                    <a:pt x="617613" y="678916"/>
                  </a:lnTo>
                  <a:close/>
                </a:path>
                <a:path w="2272665" h="958214">
                  <a:moveTo>
                    <a:pt x="631512" y="707515"/>
                  </a:moveTo>
                  <a:lnTo>
                    <a:pt x="624563" y="693215"/>
                  </a:lnTo>
                  <a:lnTo>
                    <a:pt x="634095" y="688583"/>
                  </a:lnTo>
                  <a:lnTo>
                    <a:pt x="641044" y="702882"/>
                  </a:lnTo>
                  <a:lnTo>
                    <a:pt x="631512" y="707515"/>
                  </a:lnTo>
                  <a:close/>
                </a:path>
                <a:path w="2272665" h="958214">
                  <a:moveTo>
                    <a:pt x="645409" y="736114"/>
                  </a:moveTo>
                  <a:lnTo>
                    <a:pt x="638460" y="721814"/>
                  </a:lnTo>
                  <a:lnTo>
                    <a:pt x="647994" y="717182"/>
                  </a:lnTo>
                  <a:lnTo>
                    <a:pt x="654943" y="731481"/>
                  </a:lnTo>
                  <a:lnTo>
                    <a:pt x="645409" y="736114"/>
                  </a:lnTo>
                  <a:close/>
                </a:path>
                <a:path w="2272665" h="958214">
                  <a:moveTo>
                    <a:pt x="659307" y="764713"/>
                  </a:moveTo>
                  <a:lnTo>
                    <a:pt x="652358" y="750413"/>
                  </a:lnTo>
                  <a:lnTo>
                    <a:pt x="661892" y="745781"/>
                  </a:lnTo>
                  <a:lnTo>
                    <a:pt x="668840" y="760080"/>
                  </a:lnTo>
                  <a:lnTo>
                    <a:pt x="659307" y="764713"/>
                  </a:lnTo>
                  <a:close/>
                </a:path>
                <a:path w="2272665" h="958214">
                  <a:moveTo>
                    <a:pt x="673205" y="793312"/>
                  </a:moveTo>
                  <a:lnTo>
                    <a:pt x="666256" y="779012"/>
                  </a:lnTo>
                  <a:lnTo>
                    <a:pt x="675789" y="774380"/>
                  </a:lnTo>
                  <a:lnTo>
                    <a:pt x="682738" y="788679"/>
                  </a:lnTo>
                  <a:lnTo>
                    <a:pt x="673205" y="793312"/>
                  </a:lnTo>
                  <a:close/>
                </a:path>
                <a:path w="2272665" h="958214">
                  <a:moveTo>
                    <a:pt x="687103" y="821911"/>
                  </a:moveTo>
                  <a:lnTo>
                    <a:pt x="680154" y="807611"/>
                  </a:lnTo>
                  <a:lnTo>
                    <a:pt x="689687" y="802979"/>
                  </a:lnTo>
                  <a:lnTo>
                    <a:pt x="696636" y="817278"/>
                  </a:lnTo>
                  <a:lnTo>
                    <a:pt x="687103" y="821911"/>
                  </a:lnTo>
                  <a:close/>
                </a:path>
                <a:path w="2272665" h="958214">
                  <a:moveTo>
                    <a:pt x="701001" y="850510"/>
                  </a:moveTo>
                  <a:lnTo>
                    <a:pt x="694052" y="836210"/>
                  </a:lnTo>
                  <a:lnTo>
                    <a:pt x="703585" y="831578"/>
                  </a:lnTo>
                  <a:lnTo>
                    <a:pt x="710534" y="845877"/>
                  </a:lnTo>
                  <a:lnTo>
                    <a:pt x="701001" y="850510"/>
                  </a:lnTo>
                  <a:close/>
                </a:path>
                <a:path w="2272665" h="958214">
                  <a:moveTo>
                    <a:pt x="714899" y="879109"/>
                  </a:moveTo>
                  <a:lnTo>
                    <a:pt x="707950" y="864809"/>
                  </a:lnTo>
                  <a:lnTo>
                    <a:pt x="717483" y="860177"/>
                  </a:lnTo>
                  <a:lnTo>
                    <a:pt x="724432" y="874476"/>
                  </a:lnTo>
                  <a:lnTo>
                    <a:pt x="714899" y="879109"/>
                  </a:lnTo>
                  <a:close/>
                </a:path>
                <a:path w="2272665" h="958214">
                  <a:moveTo>
                    <a:pt x="728797" y="907708"/>
                  </a:moveTo>
                  <a:lnTo>
                    <a:pt x="721848" y="893408"/>
                  </a:lnTo>
                  <a:lnTo>
                    <a:pt x="731381" y="888776"/>
                  </a:lnTo>
                  <a:lnTo>
                    <a:pt x="738330" y="903075"/>
                  </a:lnTo>
                  <a:lnTo>
                    <a:pt x="728797" y="907708"/>
                  </a:lnTo>
                  <a:close/>
                </a:path>
                <a:path w="2272665" h="958214">
                  <a:moveTo>
                    <a:pt x="742695" y="936307"/>
                  </a:moveTo>
                  <a:lnTo>
                    <a:pt x="735746" y="922007"/>
                  </a:lnTo>
                  <a:lnTo>
                    <a:pt x="745279" y="917375"/>
                  </a:lnTo>
                  <a:lnTo>
                    <a:pt x="752228" y="931674"/>
                  </a:lnTo>
                  <a:lnTo>
                    <a:pt x="742695" y="936307"/>
                  </a:lnTo>
                  <a:close/>
                </a:path>
                <a:path w="2272665" h="958214">
                  <a:moveTo>
                    <a:pt x="760240" y="948160"/>
                  </a:moveTo>
                  <a:lnTo>
                    <a:pt x="757181" y="946944"/>
                  </a:lnTo>
                  <a:lnTo>
                    <a:pt x="759177" y="945974"/>
                  </a:lnTo>
                  <a:lnTo>
                    <a:pt x="760240" y="948160"/>
                  </a:lnTo>
                  <a:close/>
                </a:path>
                <a:path w="2272665" h="958214">
                  <a:moveTo>
                    <a:pt x="755358" y="947830"/>
                  </a:moveTo>
                  <a:lnTo>
                    <a:pt x="755911" y="946438"/>
                  </a:lnTo>
                  <a:lnTo>
                    <a:pt x="757181" y="946944"/>
                  </a:lnTo>
                  <a:lnTo>
                    <a:pt x="755358" y="947830"/>
                  </a:lnTo>
                  <a:close/>
                </a:path>
                <a:path w="2272665" h="958214">
                  <a:moveTo>
                    <a:pt x="757967" y="955609"/>
                  </a:moveTo>
                  <a:lnTo>
                    <a:pt x="753043" y="953650"/>
                  </a:lnTo>
                  <a:lnTo>
                    <a:pt x="755358" y="947830"/>
                  </a:lnTo>
                  <a:lnTo>
                    <a:pt x="757181" y="946944"/>
                  </a:lnTo>
                  <a:lnTo>
                    <a:pt x="760240" y="948160"/>
                  </a:lnTo>
                  <a:lnTo>
                    <a:pt x="762734" y="953292"/>
                  </a:lnTo>
                  <a:lnTo>
                    <a:pt x="757967" y="955609"/>
                  </a:lnTo>
                  <a:close/>
                </a:path>
                <a:path w="2272665" h="958214">
                  <a:moveTo>
                    <a:pt x="753201" y="957925"/>
                  </a:moveTo>
                  <a:lnTo>
                    <a:pt x="749644" y="950606"/>
                  </a:lnTo>
                  <a:lnTo>
                    <a:pt x="755358" y="947830"/>
                  </a:lnTo>
                  <a:lnTo>
                    <a:pt x="753043" y="953650"/>
                  </a:lnTo>
                  <a:lnTo>
                    <a:pt x="757967" y="955609"/>
                  </a:lnTo>
                  <a:lnTo>
                    <a:pt x="763670" y="955609"/>
                  </a:lnTo>
                  <a:lnTo>
                    <a:pt x="762892" y="957567"/>
                  </a:lnTo>
                  <a:lnTo>
                    <a:pt x="753201" y="957925"/>
                  </a:lnTo>
                  <a:close/>
                </a:path>
                <a:path w="2272665" h="958214">
                  <a:moveTo>
                    <a:pt x="763670" y="955609"/>
                  </a:moveTo>
                  <a:lnTo>
                    <a:pt x="757967" y="955609"/>
                  </a:lnTo>
                  <a:lnTo>
                    <a:pt x="762734" y="953292"/>
                  </a:lnTo>
                  <a:lnTo>
                    <a:pt x="760240" y="948160"/>
                  </a:lnTo>
                  <a:lnTo>
                    <a:pt x="765760" y="950355"/>
                  </a:lnTo>
                  <a:lnTo>
                    <a:pt x="763670" y="955609"/>
                  </a:lnTo>
                  <a:close/>
                </a:path>
                <a:path w="2272665" h="958214">
                  <a:moveTo>
                    <a:pt x="771635" y="935582"/>
                  </a:moveTo>
                  <a:lnTo>
                    <a:pt x="761786" y="931665"/>
                  </a:lnTo>
                  <a:lnTo>
                    <a:pt x="767661" y="916892"/>
                  </a:lnTo>
                  <a:lnTo>
                    <a:pt x="777509" y="920808"/>
                  </a:lnTo>
                  <a:lnTo>
                    <a:pt x="771635" y="935582"/>
                  </a:lnTo>
                  <a:close/>
                </a:path>
                <a:path w="2272665" h="958214">
                  <a:moveTo>
                    <a:pt x="783384" y="906035"/>
                  </a:moveTo>
                  <a:lnTo>
                    <a:pt x="773536" y="902118"/>
                  </a:lnTo>
                  <a:lnTo>
                    <a:pt x="779410" y="887345"/>
                  </a:lnTo>
                  <a:lnTo>
                    <a:pt x="789259" y="891262"/>
                  </a:lnTo>
                  <a:lnTo>
                    <a:pt x="783384" y="906035"/>
                  </a:lnTo>
                  <a:close/>
                </a:path>
                <a:path w="2272665" h="958214">
                  <a:moveTo>
                    <a:pt x="795134" y="876489"/>
                  </a:moveTo>
                  <a:lnTo>
                    <a:pt x="785285" y="872572"/>
                  </a:lnTo>
                  <a:lnTo>
                    <a:pt x="791160" y="857799"/>
                  </a:lnTo>
                  <a:lnTo>
                    <a:pt x="801009" y="861715"/>
                  </a:lnTo>
                  <a:lnTo>
                    <a:pt x="795134" y="876489"/>
                  </a:lnTo>
                  <a:close/>
                </a:path>
                <a:path w="2272665" h="958214">
                  <a:moveTo>
                    <a:pt x="806884" y="846942"/>
                  </a:moveTo>
                  <a:lnTo>
                    <a:pt x="797035" y="843025"/>
                  </a:lnTo>
                  <a:lnTo>
                    <a:pt x="802910" y="828252"/>
                  </a:lnTo>
                  <a:lnTo>
                    <a:pt x="812759" y="832169"/>
                  </a:lnTo>
                  <a:lnTo>
                    <a:pt x="806884" y="846942"/>
                  </a:lnTo>
                  <a:close/>
                </a:path>
                <a:path w="2272665" h="958214">
                  <a:moveTo>
                    <a:pt x="818634" y="817395"/>
                  </a:moveTo>
                  <a:lnTo>
                    <a:pt x="808785" y="813479"/>
                  </a:lnTo>
                  <a:lnTo>
                    <a:pt x="814660" y="798706"/>
                  </a:lnTo>
                  <a:lnTo>
                    <a:pt x="824509" y="802622"/>
                  </a:lnTo>
                  <a:lnTo>
                    <a:pt x="818634" y="817395"/>
                  </a:lnTo>
                  <a:close/>
                </a:path>
                <a:path w="2272665" h="958214">
                  <a:moveTo>
                    <a:pt x="830383" y="787849"/>
                  </a:moveTo>
                  <a:lnTo>
                    <a:pt x="820534" y="783932"/>
                  </a:lnTo>
                  <a:lnTo>
                    <a:pt x="826409" y="769159"/>
                  </a:lnTo>
                  <a:lnTo>
                    <a:pt x="836258" y="773076"/>
                  </a:lnTo>
                  <a:lnTo>
                    <a:pt x="830383" y="787849"/>
                  </a:lnTo>
                  <a:close/>
                </a:path>
                <a:path w="2272665" h="958214">
                  <a:moveTo>
                    <a:pt x="842133" y="758302"/>
                  </a:moveTo>
                  <a:lnTo>
                    <a:pt x="832284" y="754386"/>
                  </a:lnTo>
                  <a:lnTo>
                    <a:pt x="838159" y="739612"/>
                  </a:lnTo>
                  <a:lnTo>
                    <a:pt x="848008" y="743529"/>
                  </a:lnTo>
                  <a:lnTo>
                    <a:pt x="842133" y="758302"/>
                  </a:lnTo>
                  <a:close/>
                </a:path>
                <a:path w="2272665" h="958214">
                  <a:moveTo>
                    <a:pt x="853883" y="728756"/>
                  </a:moveTo>
                  <a:lnTo>
                    <a:pt x="844034" y="724839"/>
                  </a:lnTo>
                  <a:lnTo>
                    <a:pt x="849909" y="710066"/>
                  </a:lnTo>
                  <a:lnTo>
                    <a:pt x="859758" y="713982"/>
                  </a:lnTo>
                  <a:lnTo>
                    <a:pt x="853883" y="728756"/>
                  </a:lnTo>
                  <a:close/>
                </a:path>
                <a:path w="2272665" h="958214">
                  <a:moveTo>
                    <a:pt x="865633" y="699209"/>
                  </a:moveTo>
                  <a:lnTo>
                    <a:pt x="855784" y="695293"/>
                  </a:lnTo>
                  <a:lnTo>
                    <a:pt x="861659" y="680519"/>
                  </a:lnTo>
                  <a:lnTo>
                    <a:pt x="871508" y="684436"/>
                  </a:lnTo>
                  <a:lnTo>
                    <a:pt x="865633" y="699209"/>
                  </a:lnTo>
                  <a:close/>
                </a:path>
                <a:path w="2272665" h="958214">
                  <a:moveTo>
                    <a:pt x="877382" y="669663"/>
                  </a:moveTo>
                  <a:lnTo>
                    <a:pt x="867533" y="665746"/>
                  </a:lnTo>
                  <a:lnTo>
                    <a:pt x="873408" y="650973"/>
                  </a:lnTo>
                  <a:lnTo>
                    <a:pt x="883257" y="654889"/>
                  </a:lnTo>
                  <a:lnTo>
                    <a:pt x="877382" y="669663"/>
                  </a:lnTo>
                  <a:close/>
                </a:path>
                <a:path w="2272665" h="958214">
                  <a:moveTo>
                    <a:pt x="889132" y="640116"/>
                  </a:moveTo>
                  <a:lnTo>
                    <a:pt x="879283" y="636199"/>
                  </a:lnTo>
                  <a:lnTo>
                    <a:pt x="885158" y="621426"/>
                  </a:lnTo>
                  <a:lnTo>
                    <a:pt x="895007" y="625343"/>
                  </a:lnTo>
                  <a:lnTo>
                    <a:pt x="889132" y="640116"/>
                  </a:lnTo>
                  <a:close/>
                </a:path>
                <a:path w="2272665" h="958214">
                  <a:moveTo>
                    <a:pt x="900882" y="610569"/>
                  </a:moveTo>
                  <a:lnTo>
                    <a:pt x="891033" y="606653"/>
                  </a:lnTo>
                  <a:lnTo>
                    <a:pt x="896908" y="591880"/>
                  </a:lnTo>
                  <a:lnTo>
                    <a:pt x="906757" y="595796"/>
                  </a:lnTo>
                  <a:lnTo>
                    <a:pt x="900882" y="610569"/>
                  </a:lnTo>
                  <a:close/>
                </a:path>
                <a:path w="2272665" h="958214">
                  <a:moveTo>
                    <a:pt x="912632" y="581023"/>
                  </a:moveTo>
                  <a:lnTo>
                    <a:pt x="902783" y="577106"/>
                  </a:lnTo>
                  <a:lnTo>
                    <a:pt x="908658" y="562333"/>
                  </a:lnTo>
                  <a:lnTo>
                    <a:pt x="918507" y="566250"/>
                  </a:lnTo>
                  <a:lnTo>
                    <a:pt x="912632" y="581023"/>
                  </a:lnTo>
                  <a:close/>
                </a:path>
                <a:path w="2272665" h="958214">
                  <a:moveTo>
                    <a:pt x="924381" y="551476"/>
                  </a:moveTo>
                  <a:lnTo>
                    <a:pt x="914533" y="547560"/>
                  </a:lnTo>
                  <a:lnTo>
                    <a:pt x="920407" y="532786"/>
                  </a:lnTo>
                  <a:lnTo>
                    <a:pt x="930256" y="536703"/>
                  </a:lnTo>
                  <a:lnTo>
                    <a:pt x="924381" y="551476"/>
                  </a:lnTo>
                  <a:close/>
                </a:path>
                <a:path w="2272665" h="958214">
                  <a:moveTo>
                    <a:pt x="936131" y="521930"/>
                  </a:moveTo>
                  <a:lnTo>
                    <a:pt x="926282" y="518013"/>
                  </a:lnTo>
                  <a:lnTo>
                    <a:pt x="932157" y="503240"/>
                  </a:lnTo>
                  <a:lnTo>
                    <a:pt x="942006" y="507157"/>
                  </a:lnTo>
                  <a:lnTo>
                    <a:pt x="936131" y="521930"/>
                  </a:lnTo>
                  <a:close/>
                </a:path>
                <a:path w="2272665" h="958214">
                  <a:moveTo>
                    <a:pt x="947881" y="492383"/>
                  </a:moveTo>
                  <a:lnTo>
                    <a:pt x="938032" y="488467"/>
                  </a:lnTo>
                  <a:lnTo>
                    <a:pt x="943907" y="473693"/>
                  </a:lnTo>
                  <a:lnTo>
                    <a:pt x="953756" y="477610"/>
                  </a:lnTo>
                  <a:lnTo>
                    <a:pt x="947881" y="492383"/>
                  </a:lnTo>
                  <a:close/>
                </a:path>
                <a:path w="2272665" h="958214">
                  <a:moveTo>
                    <a:pt x="959631" y="462837"/>
                  </a:moveTo>
                  <a:lnTo>
                    <a:pt x="949782" y="458920"/>
                  </a:lnTo>
                  <a:lnTo>
                    <a:pt x="955657" y="444147"/>
                  </a:lnTo>
                  <a:lnTo>
                    <a:pt x="965506" y="448063"/>
                  </a:lnTo>
                  <a:lnTo>
                    <a:pt x="959631" y="462837"/>
                  </a:lnTo>
                  <a:close/>
                </a:path>
                <a:path w="2272665" h="958214">
                  <a:moveTo>
                    <a:pt x="971380" y="433290"/>
                  </a:moveTo>
                  <a:lnTo>
                    <a:pt x="961532" y="429373"/>
                  </a:lnTo>
                  <a:lnTo>
                    <a:pt x="967406" y="414600"/>
                  </a:lnTo>
                  <a:lnTo>
                    <a:pt x="977255" y="418517"/>
                  </a:lnTo>
                  <a:lnTo>
                    <a:pt x="971380" y="433290"/>
                  </a:lnTo>
                  <a:close/>
                </a:path>
                <a:path w="2272665" h="958214">
                  <a:moveTo>
                    <a:pt x="983130" y="403743"/>
                  </a:moveTo>
                  <a:lnTo>
                    <a:pt x="973281" y="399827"/>
                  </a:lnTo>
                  <a:lnTo>
                    <a:pt x="979156" y="385054"/>
                  </a:lnTo>
                  <a:lnTo>
                    <a:pt x="989005" y="388970"/>
                  </a:lnTo>
                  <a:lnTo>
                    <a:pt x="983130" y="403743"/>
                  </a:lnTo>
                  <a:close/>
                </a:path>
                <a:path w="2272665" h="958214">
                  <a:moveTo>
                    <a:pt x="994880" y="374197"/>
                  </a:moveTo>
                  <a:lnTo>
                    <a:pt x="985031" y="370280"/>
                  </a:lnTo>
                  <a:lnTo>
                    <a:pt x="990906" y="355507"/>
                  </a:lnTo>
                  <a:lnTo>
                    <a:pt x="1000755" y="359424"/>
                  </a:lnTo>
                  <a:lnTo>
                    <a:pt x="994880" y="374197"/>
                  </a:lnTo>
                  <a:close/>
                </a:path>
                <a:path w="2272665" h="958214">
                  <a:moveTo>
                    <a:pt x="1006630" y="344650"/>
                  </a:moveTo>
                  <a:lnTo>
                    <a:pt x="996781" y="340734"/>
                  </a:lnTo>
                  <a:lnTo>
                    <a:pt x="1002656" y="325960"/>
                  </a:lnTo>
                  <a:lnTo>
                    <a:pt x="1012505" y="329877"/>
                  </a:lnTo>
                  <a:lnTo>
                    <a:pt x="1006630" y="344650"/>
                  </a:lnTo>
                  <a:close/>
                </a:path>
                <a:path w="2272665" h="958214">
                  <a:moveTo>
                    <a:pt x="1018379" y="315104"/>
                  </a:moveTo>
                  <a:lnTo>
                    <a:pt x="1008531" y="311187"/>
                  </a:lnTo>
                  <a:lnTo>
                    <a:pt x="1014406" y="296414"/>
                  </a:lnTo>
                  <a:lnTo>
                    <a:pt x="1024254" y="300331"/>
                  </a:lnTo>
                  <a:lnTo>
                    <a:pt x="1018379" y="315104"/>
                  </a:lnTo>
                  <a:close/>
                </a:path>
                <a:path w="2272665" h="958214">
                  <a:moveTo>
                    <a:pt x="1030129" y="285557"/>
                  </a:moveTo>
                  <a:lnTo>
                    <a:pt x="1020280" y="281641"/>
                  </a:lnTo>
                  <a:lnTo>
                    <a:pt x="1026155" y="266867"/>
                  </a:lnTo>
                  <a:lnTo>
                    <a:pt x="1036004" y="270784"/>
                  </a:lnTo>
                  <a:lnTo>
                    <a:pt x="1030129" y="285557"/>
                  </a:lnTo>
                  <a:close/>
                </a:path>
                <a:path w="2272665" h="958214">
                  <a:moveTo>
                    <a:pt x="1041879" y="256011"/>
                  </a:moveTo>
                  <a:lnTo>
                    <a:pt x="1032030" y="252094"/>
                  </a:lnTo>
                  <a:lnTo>
                    <a:pt x="1037905" y="237321"/>
                  </a:lnTo>
                  <a:lnTo>
                    <a:pt x="1047754" y="241237"/>
                  </a:lnTo>
                  <a:lnTo>
                    <a:pt x="1041879" y="256011"/>
                  </a:lnTo>
                  <a:close/>
                </a:path>
                <a:path w="2272665" h="958214">
                  <a:moveTo>
                    <a:pt x="1053629" y="226464"/>
                  </a:moveTo>
                  <a:lnTo>
                    <a:pt x="1043780" y="222548"/>
                  </a:lnTo>
                  <a:lnTo>
                    <a:pt x="1049655" y="207774"/>
                  </a:lnTo>
                  <a:lnTo>
                    <a:pt x="1059504" y="211691"/>
                  </a:lnTo>
                  <a:lnTo>
                    <a:pt x="1053629" y="226464"/>
                  </a:lnTo>
                  <a:close/>
                </a:path>
                <a:path w="2272665" h="958214">
                  <a:moveTo>
                    <a:pt x="1065379" y="196918"/>
                  </a:moveTo>
                  <a:lnTo>
                    <a:pt x="1055530" y="193001"/>
                  </a:lnTo>
                  <a:lnTo>
                    <a:pt x="1061404" y="178228"/>
                  </a:lnTo>
                  <a:lnTo>
                    <a:pt x="1071253" y="182144"/>
                  </a:lnTo>
                  <a:lnTo>
                    <a:pt x="1065379" y="196918"/>
                  </a:lnTo>
                  <a:close/>
                </a:path>
                <a:path w="2272665" h="958214">
                  <a:moveTo>
                    <a:pt x="1077128" y="167371"/>
                  </a:moveTo>
                  <a:lnTo>
                    <a:pt x="1067279" y="163454"/>
                  </a:lnTo>
                  <a:lnTo>
                    <a:pt x="1073154" y="148681"/>
                  </a:lnTo>
                  <a:lnTo>
                    <a:pt x="1083003" y="152598"/>
                  </a:lnTo>
                  <a:lnTo>
                    <a:pt x="1077128" y="167371"/>
                  </a:lnTo>
                  <a:close/>
                </a:path>
                <a:path w="2272665" h="958214">
                  <a:moveTo>
                    <a:pt x="1088878" y="137824"/>
                  </a:moveTo>
                  <a:lnTo>
                    <a:pt x="1079029" y="133908"/>
                  </a:lnTo>
                  <a:lnTo>
                    <a:pt x="1084904" y="119135"/>
                  </a:lnTo>
                  <a:lnTo>
                    <a:pt x="1094753" y="123051"/>
                  </a:lnTo>
                  <a:lnTo>
                    <a:pt x="1088878" y="137824"/>
                  </a:lnTo>
                  <a:close/>
                </a:path>
                <a:path w="2272665" h="958214">
                  <a:moveTo>
                    <a:pt x="1100628" y="108278"/>
                  </a:moveTo>
                  <a:lnTo>
                    <a:pt x="1090779" y="104361"/>
                  </a:lnTo>
                  <a:lnTo>
                    <a:pt x="1096654" y="89588"/>
                  </a:lnTo>
                  <a:lnTo>
                    <a:pt x="1106503" y="93505"/>
                  </a:lnTo>
                  <a:lnTo>
                    <a:pt x="1100628" y="108278"/>
                  </a:lnTo>
                  <a:close/>
                </a:path>
                <a:path w="2272665" h="958214">
                  <a:moveTo>
                    <a:pt x="1112378" y="78731"/>
                  </a:moveTo>
                  <a:lnTo>
                    <a:pt x="1102529" y="74815"/>
                  </a:lnTo>
                  <a:lnTo>
                    <a:pt x="1108403" y="60041"/>
                  </a:lnTo>
                  <a:lnTo>
                    <a:pt x="1118252" y="63958"/>
                  </a:lnTo>
                  <a:lnTo>
                    <a:pt x="1112378" y="78731"/>
                  </a:lnTo>
                  <a:close/>
                </a:path>
                <a:path w="2272665" h="958214">
                  <a:moveTo>
                    <a:pt x="1124127" y="49185"/>
                  </a:moveTo>
                  <a:lnTo>
                    <a:pt x="1114278" y="45268"/>
                  </a:lnTo>
                  <a:lnTo>
                    <a:pt x="1120153" y="30495"/>
                  </a:lnTo>
                  <a:lnTo>
                    <a:pt x="1130002" y="34411"/>
                  </a:lnTo>
                  <a:lnTo>
                    <a:pt x="1124127" y="49185"/>
                  </a:lnTo>
                  <a:close/>
                </a:path>
                <a:path w="2272665" h="958214">
                  <a:moveTo>
                    <a:pt x="1135877" y="19638"/>
                  </a:moveTo>
                  <a:lnTo>
                    <a:pt x="1126028" y="15722"/>
                  </a:lnTo>
                  <a:lnTo>
                    <a:pt x="1132280" y="0"/>
                  </a:lnTo>
                  <a:lnTo>
                    <a:pt x="1138451" y="0"/>
                  </a:lnTo>
                  <a:lnTo>
                    <a:pt x="1138451" y="5299"/>
                  </a:lnTo>
                  <a:lnTo>
                    <a:pt x="1135876" y="5299"/>
                  </a:lnTo>
                  <a:lnTo>
                    <a:pt x="1135876" y="10599"/>
                  </a:lnTo>
                  <a:lnTo>
                    <a:pt x="1139472" y="10599"/>
                  </a:lnTo>
                  <a:lnTo>
                    <a:pt x="1135877" y="19638"/>
                  </a:lnTo>
                  <a:close/>
                </a:path>
                <a:path w="2272665" h="958214">
                  <a:moveTo>
                    <a:pt x="1138451" y="10599"/>
                  </a:moveTo>
                  <a:lnTo>
                    <a:pt x="1135876" y="10599"/>
                  </a:lnTo>
                  <a:lnTo>
                    <a:pt x="1135876" y="5299"/>
                  </a:lnTo>
                  <a:lnTo>
                    <a:pt x="1138451" y="6323"/>
                  </a:lnTo>
                  <a:lnTo>
                    <a:pt x="1138451" y="10599"/>
                  </a:lnTo>
                  <a:close/>
                </a:path>
                <a:path w="2272665" h="958214">
                  <a:moveTo>
                    <a:pt x="1138451" y="6323"/>
                  </a:moveTo>
                  <a:lnTo>
                    <a:pt x="1135876" y="5299"/>
                  </a:lnTo>
                  <a:lnTo>
                    <a:pt x="1138451" y="5299"/>
                  </a:lnTo>
                  <a:lnTo>
                    <a:pt x="1138451" y="6323"/>
                  </a:lnTo>
                  <a:close/>
                </a:path>
                <a:path w="2272665" h="958214">
                  <a:moveTo>
                    <a:pt x="1139472" y="10599"/>
                  </a:moveTo>
                  <a:lnTo>
                    <a:pt x="1138451" y="10599"/>
                  </a:lnTo>
                  <a:lnTo>
                    <a:pt x="1138451" y="6323"/>
                  </a:lnTo>
                  <a:lnTo>
                    <a:pt x="1140800" y="7257"/>
                  </a:lnTo>
                  <a:lnTo>
                    <a:pt x="1139472" y="10599"/>
                  </a:lnTo>
                  <a:close/>
                </a:path>
                <a:path w="2272665" h="958214">
                  <a:moveTo>
                    <a:pt x="1170248" y="10599"/>
                  </a:moveTo>
                  <a:lnTo>
                    <a:pt x="1154349" y="10599"/>
                  </a:lnTo>
                  <a:lnTo>
                    <a:pt x="1154349" y="0"/>
                  </a:lnTo>
                  <a:lnTo>
                    <a:pt x="1170248" y="0"/>
                  </a:lnTo>
                  <a:lnTo>
                    <a:pt x="1170248" y="10599"/>
                  </a:lnTo>
                  <a:close/>
                </a:path>
                <a:path w="2272665" h="958214">
                  <a:moveTo>
                    <a:pt x="1202045" y="10599"/>
                  </a:moveTo>
                  <a:lnTo>
                    <a:pt x="1186146" y="10599"/>
                  </a:lnTo>
                  <a:lnTo>
                    <a:pt x="1186146" y="0"/>
                  </a:lnTo>
                  <a:lnTo>
                    <a:pt x="1202045" y="0"/>
                  </a:lnTo>
                  <a:lnTo>
                    <a:pt x="1202045" y="10599"/>
                  </a:lnTo>
                  <a:close/>
                </a:path>
                <a:path w="2272665" h="958214">
                  <a:moveTo>
                    <a:pt x="1233842" y="10599"/>
                  </a:moveTo>
                  <a:lnTo>
                    <a:pt x="1217944" y="10599"/>
                  </a:lnTo>
                  <a:lnTo>
                    <a:pt x="1217944" y="0"/>
                  </a:lnTo>
                  <a:lnTo>
                    <a:pt x="1233842" y="0"/>
                  </a:lnTo>
                  <a:lnTo>
                    <a:pt x="1233842" y="10599"/>
                  </a:lnTo>
                  <a:close/>
                </a:path>
                <a:path w="2272665" h="958214">
                  <a:moveTo>
                    <a:pt x="1265639" y="10599"/>
                  </a:moveTo>
                  <a:lnTo>
                    <a:pt x="1249741" y="10599"/>
                  </a:lnTo>
                  <a:lnTo>
                    <a:pt x="1249741" y="0"/>
                  </a:lnTo>
                  <a:lnTo>
                    <a:pt x="1265639" y="0"/>
                  </a:lnTo>
                  <a:lnTo>
                    <a:pt x="1265639" y="10599"/>
                  </a:lnTo>
                  <a:close/>
                </a:path>
                <a:path w="2272665" h="958214">
                  <a:moveTo>
                    <a:pt x="1297436" y="10599"/>
                  </a:moveTo>
                  <a:lnTo>
                    <a:pt x="1281538" y="10599"/>
                  </a:lnTo>
                  <a:lnTo>
                    <a:pt x="1281538" y="0"/>
                  </a:lnTo>
                  <a:lnTo>
                    <a:pt x="1297436" y="0"/>
                  </a:lnTo>
                  <a:lnTo>
                    <a:pt x="1297436" y="10599"/>
                  </a:lnTo>
                  <a:close/>
                </a:path>
                <a:path w="2272665" h="958214">
                  <a:moveTo>
                    <a:pt x="1329233" y="10599"/>
                  </a:moveTo>
                  <a:lnTo>
                    <a:pt x="1313335" y="10599"/>
                  </a:lnTo>
                  <a:lnTo>
                    <a:pt x="1313335" y="0"/>
                  </a:lnTo>
                  <a:lnTo>
                    <a:pt x="1329233" y="0"/>
                  </a:lnTo>
                  <a:lnTo>
                    <a:pt x="1329233" y="10599"/>
                  </a:lnTo>
                  <a:close/>
                </a:path>
                <a:path w="2272665" h="958214">
                  <a:moveTo>
                    <a:pt x="1361031" y="10599"/>
                  </a:moveTo>
                  <a:lnTo>
                    <a:pt x="1345132" y="10599"/>
                  </a:lnTo>
                  <a:lnTo>
                    <a:pt x="1345132" y="0"/>
                  </a:lnTo>
                  <a:lnTo>
                    <a:pt x="1361031" y="0"/>
                  </a:lnTo>
                  <a:lnTo>
                    <a:pt x="1361031" y="10599"/>
                  </a:lnTo>
                  <a:close/>
                </a:path>
                <a:path w="2272665" h="958214">
                  <a:moveTo>
                    <a:pt x="1392828" y="10599"/>
                  </a:moveTo>
                  <a:lnTo>
                    <a:pt x="1376929" y="10599"/>
                  </a:lnTo>
                  <a:lnTo>
                    <a:pt x="1376929" y="0"/>
                  </a:lnTo>
                  <a:lnTo>
                    <a:pt x="1392828" y="0"/>
                  </a:lnTo>
                  <a:lnTo>
                    <a:pt x="1392828" y="10599"/>
                  </a:lnTo>
                  <a:close/>
                </a:path>
                <a:path w="2272665" h="958214">
                  <a:moveTo>
                    <a:pt x="1424625" y="10599"/>
                  </a:moveTo>
                  <a:lnTo>
                    <a:pt x="1408726" y="10599"/>
                  </a:lnTo>
                  <a:lnTo>
                    <a:pt x="1408726" y="0"/>
                  </a:lnTo>
                  <a:lnTo>
                    <a:pt x="1424625" y="0"/>
                  </a:lnTo>
                  <a:lnTo>
                    <a:pt x="1424625" y="10599"/>
                  </a:lnTo>
                  <a:close/>
                </a:path>
                <a:path w="2272665" h="958214">
                  <a:moveTo>
                    <a:pt x="1456422" y="10599"/>
                  </a:moveTo>
                  <a:lnTo>
                    <a:pt x="1440523" y="10599"/>
                  </a:lnTo>
                  <a:lnTo>
                    <a:pt x="1440523" y="0"/>
                  </a:lnTo>
                  <a:lnTo>
                    <a:pt x="1456422" y="0"/>
                  </a:lnTo>
                  <a:lnTo>
                    <a:pt x="1456422" y="10599"/>
                  </a:lnTo>
                  <a:close/>
                </a:path>
                <a:path w="2272665" h="958214">
                  <a:moveTo>
                    <a:pt x="1488219" y="10599"/>
                  </a:moveTo>
                  <a:lnTo>
                    <a:pt x="1472321" y="10599"/>
                  </a:lnTo>
                  <a:lnTo>
                    <a:pt x="1472321" y="0"/>
                  </a:lnTo>
                  <a:lnTo>
                    <a:pt x="1488219" y="0"/>
                  </a:lnTo>
                  <a:lnTo>
                    <a:pt x="1488219" y="10599"/>
                  </a:lnTo>
                  <a:close/>
                </a:path>
                <a:path w="2272665" h="958214">
                  <a:moveTo>
                    <a:pt x="1512459" y="10599"/>
                  </a:moveTo>
                  <a:lnTo>
                    <a:pt x="1504118" y="10599"/>
                  </a:lnTo>
                  <a:lnTo>
                    <a:pt x="1504118" y="0"/>
                  </a:lnTo>
                  <a:lnTo>
                    <a:pt x="1515110" y="0"/>
                  </a:lnTo>
                  <a:lnTo>
                    <a:pt x="1521777" y="3557"/>
                  </a:lnTo>
                  <a:lnTo>
                    <a:pt x="1520848" y="5299"/>
                  </a:lnTo>
                  <a:lnTo>
                    <a:pt x="1513785" y="5299"/>
                  </a:lnTo>
                  <a:lnTo>
                    <a:pt x="1511290" y="9975"/>
                  </a:lnTo>
                  <a:lnTo>
                    <a:pt x="1512459" y="10599"/>
                  </a:lnTo>
                  <a:close/>
                </a:path>
                <a:path w="2272665" h="958214">
                  <a:moveTo>
                    <a:pt x="1516788" y="12908"/>
                  </a:moveTo>
                  <a:lnTo>
                    <a:pt x="1511290" y="9975"/>
                  </a:lnTo>
                  <a:lnTo>
                    <a:pt x="1513785" y="5299"/>
                  </a:lnTo>
                  <a:lnTo>
                    <a:pt x="1513785" y="10599"/>
                  </a:lnTo>
                  <a:lnTo>
                    <a:pt x="1518020" y="10599"/>
                  </a:lnTo>
                  <a:lnTo>
                    <a:pt x="1516788" y="12908"/>
                  </a:lnTo>
                  <a:close/>
                </a:path>
                <a:path w="2272665" h="958214">
                  <a:moveTo>
                    <a:pt x="1518020" y="10599"/>
                  </a:moveTo>
                  <a:lnTo>
                    <a:pt x="1513785" y="10599"/>
                  </a:lnTo>
                  <a:lnTo>
                    <a:pt x="1513785" y="5299"/>
                  </a:lnTo>
                  <a:lnTo>
                    <a:pt x="1520848" y="5299"/>
                  </a:lnTo>
                  <a:lnTo>
                    <a:pt x="1518020" y="10599"/>
                  </a:lnTo>
                  <a:close/>
                </a:path>
                <a:path w="2272665" h="958214">
                  <a:moveTo>
                    <a:pt x="1544842" y="27875"/>
                  </a:moveTo>
                  <a:lnTo>
                    <a:pt x="1530815" y="20392"/>
                  </a:lnTo>
                  <a:lnTo>
                    <a:pt x="1535804" y="11040"/>
                  </a:lnTo>
                  <a:lnTo>
                    <a:pt x="1549831" y="18524"/>
                  </a:lnTo>
                  <a:lnTo>
                    <a:pt x="1544842" y="27875"/>
                  </a:lnTo>
                  <a:close/>
                </a:path>
                <a:path w="2272665" h="958214">
                  <a:moveTo>
                    <a:pt x="1572896" y="42843"/>
                  </a:moveTo>
                  <a:lnTo>
                    <a:pt x="1558869" y="35359"/>
                  </a:lnTo>
                  <a:lnTo>
                    <a:pt x="1563858" y="26008"/>
                  </a:lnTo>
                  <a:lnTo>
                    <a:pt x="1577885" y="33491"/>
                  </a:lnTo>
                  <a:lnTo>
                    <a:pt x="1572896" y="42843"/>
                  </a:lnTo>
                  <a:close/>
                </a:path>
                <a:path w="2272665" h="958214">
                  <a:moveTo>
                    <a:pt x="1600950" y="57810"/>
                  </a:moveTo>
                  <a:lnTo>
                    <a:pt x="1586923" y="50327"/>
                  </a:lnTo>
                  <a:lnTo>
                    <a:pt x="1591912" y="40975"/>
                  </a:lnTo>
                  <a:lnTo>
                    <a:pt x="1605939" y="48459"/>
                  </a:lnTo>
                  <a:lnTo>
                    <a:pt x="1600950" y="57810"/>
                  </a:lnTo>
                  <a:close/>
                </a:path>
                <a:path w="2272665" h="958214">
                  <a:moveTo>
                    <a:pt x="1629005" y="72778"/>
                  </a:moveTo>
                  <a:lnTo>
                    <a:pt x="1614977" y="65294"/>
                  </a:lnTo>
                  <a:lnTo>
                    <a:pt x="1619966" y="55943"/>
                  </a:lnTo>
                  <a:lnTo>
                    <a:pt x="1633994" y="63426"/>
                  </a:lnTo>
                  <a:lnTo>
                    <a:pt x="1629005" y="72778"/>
                  </a:lnTo>
                  <a:close/>
                </a:path>
                <a:path w="2272665" h="958214">
                  <a:moveTo>
                    <a:pt x="1657058" y="87745"/>
                  </a:moveTo>
                  <a:lnTo>
                    <a:pt x="1643031" y="80261"/>
                  </a:lnTo>
                  <a:lnTo>
                    <a:pt x="1648021" y="70910"/>
                  </a:lnTo>
                  <a:lnTo>
                    <a:pt x="1662048" y="78394"/>
                  </a:lnTo>
                  <a:lnTo>
                    <a:pt x="1657058" y="87745"/>
                  </a:lnTo>
                  <a:close/>
                </a:path>
                <a:path w="2272665" h="958214">
                  <a:moveTo>
                    <a:pt x="1685113" y="102713"/>
                  </a:moveTo>
                  <a:lnTo>
                    <a:pt x="1671086" y="95229"/>
                  </a:lnTo>
                  <a:lnTo>
                    <a:pt x="1676075" y="85877"/>
                  </a:lnTo>
                  <a:lnTo>
                    <a:pt x="1690102" y="93361"/>
                  </a:lnTo>
                  <a:lnTo>
                    <a:pt x="1685113" y="102713"/>
                  </a:lnTo>
                  <a:close/>
                </a:path>
                <a:path w="2272665" h="958214">
                  <a:moveTo>
                    <a:pt x="1713167" y="117680"/>
                  </a:moveTo>
                  <a:lnTo>
                    <a:pt x="1699140" y="110196"/>
                  </a:lnTo>
                  <a:lnTo>
                    <a:pt x="1704129" y="100845"/>
                  </a:lnTo>
                  <a:lnTo>
                    <a:pt x="1718156" y="108329"/>
                  </a:lnTo>
                  <a:lnTo>
                    <a:pt x="1713167" y="117680"/>
                  </a:lnTo>
                  <a:close/>
                </a:path>
                <a:path w="2272665" h="958214">
                  <a:moveTo>
                    <a:pt x="1741221" y="132647"/>
                  </a:moveTo>
                  <a:lnTo>
                    <a:pt x="1727194" y="125164"/>
                  </a:lnTo>
                  <a:lnTo>
                    <a:pt x="1732183" y="115812"/>
                  </a:lnTo>
                  <a:lnTo>
                    <a:pt x="1746210" y="123296"/>
                  </a:lnTo>
                  <a:lnTo>
                    <a:pt x="1741221" y="132647"/>
                  </a:lnTo>
                  <a:close/>
                </a:path>
                <a:path w="2272665" h="958214">
                  <a:moveTo>
                    <a:pt x="1769275" y="147615"/>
                  </a:moveTo>
                  <a:lnTo>
                    <a:pt x="1755248" y="140131"/>
                  </a:lnTo>
                  <a:lnTo>
                    <a:pt x="1760237" y="130780"/>
                  </a:lnTo>
                  <a:lnTo>
                    <a:pt x="1774264" y="138263"/>
                  </a:lnTo>
                  <a:lnTo>
                    <a:pt x="1769275" y="147615"/>
                  </a:lnTo>
                  <a:close/>
                </a:path>
                <a:path w="2272665" h="958214">
                  <a:moveTo>
                    <a:pt x="1797329" y="162582"/>
                  </a:moveTo>
                  <a:lnTo>
                    <a:pt x="1783302" y="155099"/>
                  </a:lnTo>
                  <a:lnTo>
                    <a:pt x="1788291" y="145747"/>
                  </a:lnTo>
                  <a:lnTo>
                    <a:pt x="1802318" y="153231"/>
                  </a:lnTo>
                  <a:lnTo>
                    <a:pt x="1797329" y="162582"/>
                  </a:lnTo>
                  <a:close/>
                </a:path>
                <a:path w="2272665" h="958214">
                  <a:moveTo>
                    <a:pt x="1825383" y="177550"/>
                  </a:moveTo>
                  <a:lnTo>
                    <a:pt x="1811356" y="170066"/>
                  </a:lnTo>
                  <a:lnTo>
                    <a:pt x="1816345" y="160715"/>
                  </a:lnTo>
                  <a:lnTo>
                    <a:pt x="1830372" y="168198"/>
                  </a:lnTo>
                  <a:lnTo>
                    <a:pt x="1825383" y="177550"/>
                  </a:lnTo>
                  <a:close/>
                </a:path>
                <a:path w="2272665" h="958214">
                  <a:moveTo>
                    <a:pt x="1853437" y="192517"/>
                  </a:moveTo>
                  <a:lnTo>
                    <a:pt x="1839410" y="185033"/>
                  </a:lnTo>
                  <a:lnTo>
                    <a:pt x="1844399" y="175682"/>
                  </a:lnTo>
                  <a:lnTo>
                    <a:pt x="1858426" y="183166"/>
                  </a:lnTo>
                  <a:lnTo>
                    <a:pt x="1853437" y="192517"/>
                  </a:lnTo>
                  <a:close/>
                </a:path>
                <a:path w="2272665" h="958214">
                  <a:moveTo>
                    <a:pt x="1881491" y="207485"/>
                  </a:moveTo>
                  <a:lnTo>
                    <a:pt x="1867464" y="200001"/>
                  </a:lnTo>
                  <a:lnTo>
                    <a:pt x="1872453" y="190650"/>
                  </a:lnTo>
                  <a:lnTo>
                    <a:pt x="1886480" y="198133"/>
                  </a:lnTo>
                  <a:lnTo>
                    <a:pt x="1881491" y="207485"/>
                  </a:lnTo>
                  <a:close/>
                </a:path>
                <a:path w="2272665" h="958214">
                  <a:moveTo>
                    <a:pt x="1900508" y="208169"/>
                  </a:moveTo>
                  <a:lnTo>
                    <a:pt x="1895519" y="198817"/>
                  </a:lnTo>
                  <a:lnTo>
                    <a:pt x="1909546" y="191335"/>
                  </a:lnTo>
                  <a:lnTo>
                    <a:pt x="1914535" y="200686"/>
                  </a:lnTo>
                  <a:lnTo>
                    <a:pt x="1900508" y="208169"/>
                  </a:lnTo>
                  <a:close/>
                </a:path>
                <a:path w="2272665" h="958214">
                  <a:moveTo>
                    <a:pt x="1928563" y="193203"/>
                  </a:moveTo>
                  <a:lnTo>
                    <a:pt x="1923574" y="183852"/>
                  </a:lnTo>
                  <a:lnTo>
                    <a:pt x="1937601" y="176369"/>
                  </a:lnTo>
                  <a:lnTo>
                    <a:pt x="1942590" y="185720"/>
                  </a:lnTo>
                  <a:lnTo>
                    <a:pt x="1928563" y="193203"/>
                  </a:lnTo>
                  <a:close/>
                </a:path>
                <a:path w="2272665" h="958214">
                  <a:moveTo>
                    <a:pt x="1956617" y="178237"/>
                  </a:moveTo>
                  <a:lnTo>
                    <a:pt x="1951629" y="168886"/>
                  </a:lnTo>
                  <a:lnTo>
                    <a:pt x="1965656" y="161403"/>
                  </a:lnTo>
                  <a:lnTo>
                    <a:pt x="1970645" y="170755"/>
                  </a:lnTo>
                  <a:lnTo>
                    <a:pt x="1956617" y="178237"/>
                  </a:lnTo>
                  <a:close/>
                </a:path>
                <a:path w="2272665" h="958214">
                  <a:moveTo>
                    <a:pt x="1984672" y="163272"/>
                  </a:moveTo>
                  <a:lnTo>
                    <a:pt x="1979684" y="153920"/>
                  </a:lnTo>
                  <a:lnTo>
                    <a:pt x="1993711" y="146437"/>
                  </a:lnTo>
                  <a:lnTo>
                    <a:pt x="1998700" y="155789"/>
                  </a:lnTo>
                  <a:lnTo>
                    <a:pt x="1984672" y="163272"/>
                  </a:lnTo>
                  <a:close/>
                </a:path>
                <a:path w="2272665" h="958214">
                  <a:moveTo>
                    <a:pt x="2012727" y="148306"/>
                  </a:moveTo>
                  <a:lnTo>
                    <a:pt x="2007739" y="138954"/>
                  </a:lnTo>
                  <a:lnTo>
                    <a:pt x="2021766" y="131471"/>
                  </a:lnTo>
                  <a:lnTo>
                    <a:pt x="2026755" y="140823"/>
                  </a:lnTo>
                  <a:lnTo>
                    <a:pt x="2012727" y="148306"/>
                  </a:lnTo>
                  <a:close/>
                </a:path>
                <a:path w="2272665" h="958214">
                  <a:moveTo>
                    <a:pt x="2040782" y="133340"/>
                  </a:moveTo>
                  <a:lnTo>
                    <a:pt x="2035794" y="123988"/>
                  </a:lnTo>
                  <a:lnTo>
                    <a:pt x="2049821" y="116506"/>
                  </a:lnTo>
                  <a:lnTo>
                    <a:pt x="2054810" y="125857"/>
                  </a:lnTo>
                  <a:lnTo>
                    <a:pt x="2040782" y="133340"/>
                  </a:lnTo>
                  <a:close/>
                </a:path>
                <a:path w="2272665" h="958214">
                  <a:moveTo>
                    <a:pt x="2068837" y="118374"/>
                  </a:moveTo>
                  <a:lnTo>
                    <a:pt x="2063849" y="109023"/>
                  </a:lnTo>
                  <a:lnTo>
                    <a:pt x="2077876" y="101540"/>
                  </a:lnTo>
                  <a:lnTo>
                    <a:pt x="2082865" y="110891"/>
                  </a:lnTo>
                  <a:lnTo>
                    <a:pt x="2068837" y="118374"/>
                  </a:lnTo>
                  <a:close/>
                </a:path>
                <a:path w="2272665" h="958214">
                  <a:moveTo>
                    <a:pt x="2096892" y="103408"/>
                  </a:moveTo>
                  <a:lnTo>
                    <a:pt x="2091904" y="94057"/>
                  </a:lnTo>
                  <a:lnTo>
                    <a:pt x="2105931" y="86574"/>
                  </a:lnTo>
                  <a:lnTo>
                    <a:pt x="2110920" y="95926"/>
                  </a:lnTo>
                  <a:lnTo>
                    <a:pt x="2096892" y="103408"/>
                  </a:lnTo>
                  <a:close/>
                </a:path>
                <a:path w="2272665" h="958214">
                  <a:moveTo>
                    <a:pt x="2124947" y="88443"/>
                  </a:moveTo>
                  <a:lnTo>
                    <a:pt x="2119959" y="79091"/>
                  </a:lnTo>
                  <a:lnTo>
                    <a:pt x="2133986" y="71608"/>
                  </a:lnTo>
                  <a:lnTo>
                    <a:pt x="2138975" y="80960"/>
                  </a:lnTo>
                  <a:lnTo>
                    <a:pt x="2124947" y="88443"/>
                  </a:lnTo>
                  <a:close/>
                </a:path>
                <a:path w="2272665" h="958214">
                  <a:moveTo>
                    <a:pt x="2153002" y="73477"/>
                  </a:moveTo>
                  <a:lnTo>
                    <a:pt x="2148014" y="64125"/>
                  </a:lnTo>
                  <a:lnTo>
                    <a:pt x="2162041" y="56642"/>
                  </a:lnTo>
                  <a:lnTo>
                    <a:pt x="2167030" y="65994"/>
                  </a:lnTo>
                  <a:lnTo>
                    <a:pt x="2153002" y="73477"/>
                  </a:lnTo>
                  <a:close/>
                </a:path>
                <a:path w="2272665" h="958214">
                  <a:moveTo>
                    <a:pt x="2181057" y="58511"/>
                  </a:moveTo>
                  <a:lnTo>
                    <a:pt x="2176068" y="49159"/>
                  </a:lnTo>
                  <a:lnTo>
                    <a:pt x="2190096" y="41677"/>
                  </a:lnTo>
                  <a:lnTo>
                    <a:pt x="2195085" y="51028"/>
                  </a:lnTo>
                  <a:lnTo>
                    <a:pt x="2181057" y="58511"/>
                  </a:lnTo>
                  <a:close/>
                </a:path>
                <a:path w="2272665" h="958214">
                  <a:moveTo>
                    <a:pt x="2209112" y="43545"/>
                  </a:moveTo>
                  <a:lnTo>
                    <a:pt x="2204123" y="34194"/>
                  </a:lnTo>
                  <a:lnTo>
                    <a:pt x="2218151" y="26711"/>
                  </a:lnTo>
                  <a:lnTo>
                    <a:pt x="2223140" y="36062"/>
                  </a:lnTo>
                  <a:lnTo>
                    <a:pt x="2209112" y="43545"/>
                  </a:lnTo>
                  <a:close/>
                </a:path>
                <a:path w="2272665" h="958214">
                  <a:moveTo>
                    <a:pt x="2237167" y="28579"/>
                  </a:moveTo>
                  <a:lnTo>
                    <a:pt x="2232178" y="19228"/>
                  </a:lnTo>
                  <a:lnTo>
                    <a:pt x="2246206" y="11745"/>
                  </a:lnTo>
                  <a:lnTo>
                    <a:pt x="2251195" y="21097"/>
                  </a:lnTo>
                  <a:lnTo>
                    <a:pt x="2237167" y="28579"/>
                  </a:lnTo>
                  <a:close/>
                </a:path>
                <a:path w="2272665" h="958214">
                  <a:moveTo>
                    <a:pt x="2265222" y="13614"/>
                  </a:moveTo>
                  <a:lnTo>
                    <a:pt x="2260233" y="4262"/>
                  </a:lnTo>
                  <a:lnTo>
                    <a:pt x="2267055" y="623"/>
                  </a:lnTo>
                  <a:lnTo>
                    <a:pt x="2272043" y="9975"/>
                  </a:lnTo>
                  <a:lnTo>
                    <a:pt x="2265222" y="13614"/>
                  </a:lnTo>
                  <a:close/>
                </a:path>
              </a:pathLst>
            </a:custGeom>
            <a:solidFill>
              <a:srgbClr val="EF543B"/>
            </a:solidFill>
          </p:spPr>
          <p:txBody>
            <a:bodyPr wrap="square" lIns="0" tIns="0" rIns="0" bIns="0" rtlCol="0"/>
            <a:lstStyle/>
            <a:p>
              <a:endParaRPr/>
            </a:p>
          </p:txBody>
        </p:sp>
        <p:sp>
          <p:nvSpPr>
            <p:cNvPr id="8" name="object 8"/>
            <p:cNvSpPr/>
            <p:nvPr/>
          </p:nvSpPr>
          <p:spPr>
            <a:xfrm>
              <a:off x="877294" y="2071175"/>
              <a:ext cx="2272665" cy="937894"/>
            </a:xfrm>
            <a:custGeom>
              <a:avLst/>
              <a:gdLst/>
              <a:ahLst/>
              <a:cxnLst/>
              <a:rect l="l" t="t" r="r" b="b"/>
              <a:pathLst>
                <a:path w="2272665" h="937894">
                  <a:moveTo>
                    <a:pt x="42084" y="90306"/>
                  </a:moveTo>
                  <a:lnTo>
                    <a:pt x="0" y="67862"/>
                  </a:lnTo>
                  <a:lnTo>
                    <a:pt x="4987" y="58509"/>
                  </a:lnTo>
                  <a:lnTo>
                    <a:pt x="47072" y="80953"/>
                  </a:lnTo>
                  <a:lnTo>
                    <a:pt x="42084" y="90306"/>
                  </a:lnTo>
                  <a:close/>
                </a:path>
                <a:path w="2272665" h="937894">
                  <a:moveTo>
                    <a:pt x="126254" y="135194"/>
                  </a:moveTo>
                  <a:lnTo>
                    <a:pt x="84169" y="112750"/>
                  </a:lnTo>
                  <a:lnTo>
                    <a:pt x="89157" y="103398"/>
                  </a:lnTo>
                  <a:lnTo>
                    <a:pt x="131242" y="125842"/>
                  </a:lnTo>
                  <a:lnTo>
                    <a:pt x="126254" y="135194"/>
                  </a:lnTo>
                  <a:close/>
                </a:path>
                <a:path w="2272665" h="937894">
                  <a:moveTo>
                    <a:pt x="210424" y="180082"/>
                  </a:moveTo>
                  <a:lnTo>
                    <a:pt x="168339" y="157638"/>
                  </a:lnTo>
                  <a:lnTo>
                    <a:pt x="173327" y="148286"/>
                  </a:lnTo>
                  <a:lnTo>
                    <a:pt x="215412" y="170730"/>
                  </a:lnTo>
                  <a:lnTo>
                    <a:pt x="210424" y="180082"/>
                  </a:lnTo>
                  <a:close/>
                </a:path>
                <a:path w="2272665" h="937894">
                  <a:moveTo>
                    <a:pt x="294594" y="224970"/>
                  </a:moveTo>
                  <a:lnTo>
                    <a:pt x="252509" y="202526"/>
                  </a:lnTo>
                  <a:lnTo>
                    <a:pt x="257497" y="193174"/>
                  </a:lnTo>
                  <a:lnTo>
                    <a:pt x="299581" y="215618"/>
                  </a:lnTo>
                  <a:lnTo>
                    <a:pt x="294594" y="224970"/>
                  </a:lnTo>
                  <a:close/>
                </a:path>
                <a:path w="2272665" h="937894">
                  <a:moveTo>
                    <a:pt x="377908" y="269402"/>
                  </a:moveTo>
                  <a:lnTo>
                    <a:pt x="336679" y="247414"/>
                  </a:lnTo>
                  <a:lnTo>
                    <a:pt x="341666" y="238062"/>
                  </a:lnTo>
                  <a:lnTo>
                    <a:pt x="384293" y="260795"/>
                  </a:lnTo>
                  <a:lnTo>
                    <a:pt x="385517" y="263035"/>
                  </a:lnTo>
                  <a:lnTo>
                    <a:pt x="382423" y="264726"/>
                  </a:lnTo>
                  <a:lnTo>
                    <a:pt x="380402" y="264726"/>
                  </a:lnTo>
                  <a:lnTo>
                    <a:pt x="375752" y="267268"/>
                  </a:lnTo>
                  <a:lnTo>
                    <a:pt x="376217" y="268119"/>
                  </a:lnTo>
                  <a:lnTo>
                    <a:pt x="378593" y="268119"/>
                  </a:lnTo>
                  <a:lnTo>
                    <a:pt x="377908" y="269402"/>
                  </a:lnTo>
                  <a:close/>
                </a:path>
                <a:path w="2272665" h="937894">
                  <a:moveTo>
                    <a:pt x="376217" y="268119"/>
                  </a:moveTo>
                  <a:lnTo>
                    <a:pt x="375752" y="267268"/>
                  </a:lnTo>
                  <a:lnTo>
                    <a:pt x="380402" y="264726"/>
                  </a:lnTo>
                  <a:lnTo>
                    <a:pt x="379570" y="266286"/>
                  </a:lnTo>
                  <a:lnTo>
                    <a:pt x="376217" y="268119"/>
                  </a:lnTo>
                  <a:close/>
                </a:path>
                <a:path w="2272665" h="937894">
                  <a:moveTo>
                    <a:pt x="379570" y="266286"/>
                  </a:moveTo>
                  <a:lnTo>
                    <a:pt x="380402" y="264726"/>
                  </a:lnTo>
                  <a:lnTo>
                    <a:pt x="382423" y="264726"/>
                  </a:lnTo>
                  <a:lnTo>
                    <a:pt x="379570" y="266286"/>
                  </a:lnTo>
                  <a:close/>
                </a:path>
                <a:path w="2272665" h="937894">
                  <a:moveTo>
                    <a:pt x="378593" y="268119"/>
                  </a:moveTo>
                  <a:lnTo>
                    <a:pt x="376217" y="268119"/>
                  </a:lnTo>
                  <a:lnTo>
                    <a:pt x="379570" y="266286"/>
                  </a:lnTo>
                  <a:lnTo>
                    <a:pt x="378593" y="268119"/>
                  </a:lnTo>
                  <a:close/>
                </a:path>
                <a:path w="2272665" h="937894">
                  <a:moveTo>
                    <a:pt x="421975" y="351819"/>
                  </a:moveTo>
                  <a:lnTo>
                    <a:pt x="399096" y="309969"/>
                  </a:lnTo>
                  <a:lnTo>
                    <a:pt x="408396" y="304885"/>
                  </a:lnTo>
                  <a:lnTo>
                    <a:pt x="431275" y="346735"/>
                  </a:lnTo>
                  <a:lnTo>
                    <a:pt x="421975" y="351819"/>
                  </a:lnTo>
                  <a:close/>
                </a:path>
                <a:path w="2272665" h="937894">
                  <a:moveTo>
                    <a:pt x="467734" y="435519"/>
                  </a:moveTo>
                  <a:lnTo>
                    <a:pt x="444855" y="393669"/>
                  </a:lnTo>
                  <a:lnTo>
                    <a:pt x="454155" y="388585"/>
                  </a:lnTo>
                  <a:lnTo>
                    <a:pt x="477034" y="430435"/>
                  </a:lnTo>
                  <a:lnTo>
                    <a:pt x="467734" y="435519"/>
                  </a:lnTo>
                  <a:close/>
                </a:path>
                <a:path w="2272665" h="937894">
                  <a:moveTo>
                    <a:pt x="513492" y="519219"/>
                  </a:moveTo>
                  <a:lnTo>
                    <a:pt x="490613" y="477369"/>
                  </a:lnTo>
                  <a:lnTo>
                    <a:pt x="499913" y="472285"/>
                  </a:lnTo>
                  <a:lnTo>
                    <a:pt x="522792" y="514135"/>
                  </a:lnTo>
                  <a:lnTo>
                    <a:pt x="513492" y="519219"/>
                  </a:lnTo>
                  <a:close/>
                </a:path>
                <a:path w="2272665" h="937894">
                  <a:moveTo>
                    <a:pt x="559251" y="602919"/>
                  </a:moveTo>
                  <a:lnTo>
                    <a:pt x="536371" y="561069"/>
                  </a:lnTo>
                  <a:lnTo>
                    <a:pt x="545671" y="555985"/>
                  </a:lnTo>
                  <a:lnTo>
                    <a:pt x="568551" y="597835"/>
                  </a:lnTo>
                  <a:lnTo>
                    <a:pt x="559251" y="602919"/>
                  </a:lnTo>
                  <a:close/>
                </a:path>
                <a:path w="2272665" h="937894">
                  <a:moveTo>
                    <a:pt x="605009" y="686619"/>
                  </a:moveTo>
                  <a:lnTo>
                    <a:pt x="582130" y="644769"/>
                  </a:lnTo>
                  <a:lnTo>
                    <a:pt x="591430" y="639685"/>
                  </a:lnTo>
                  <a:lnTo>
                    <a:pt x="614309" y="681534"/>
                  </a:lnTo>
                  <a:lnTo>
                    <a:pt x="605009" y="686619"/>
                  </a:lnTo>
                  <a:close/>
                </a:path>
                <a:path w="2272665" h="937894">
                  <a:moveTo>
                    <a:pt x="650767" y="770319"/>
                  </a:moveTo>
                  <a:lnTo>
                    <a:pt x="627888" y="728469"/>
                  </a:lnTo>
                  <a:lnTo>
                    <a:pt x="637188" y="723385"/>
                  </a:lnTo>
                  <a:lnTo>
                    <a:pt x="660067" y="765235"/>
                  </a:lnTo>
                  <a:lnTo>
                    <a:pt x="650767" y="770319"/>
                  </a:lnTo>
                  <a:close/>
                </a:path>
                <a:path w="2272665" h="937894">
                  <a:moveTo>
                    <a:pt x="696526" y="854019"/>
                  </a:moveTo>
                  <a:lnTo>
                    <a:pt x="673646" y="812169"/>
                  </a:lnTo>
                  <a:lnTo>
                    <a:pt x="682946" y="807085"/>
                  </a:lnTo>
                  <a:lnTo>
                    <a:pt x="705826" y="848935"/>
                  </a:lnTo>
                  <a:lnTo>
                    <a:pt x="696526" y="854019"/>
                  </a:lnTo>
                  <a:close/>
                </a:path>
                <a:path w="2272665" h="937894">
                  <a:moveTo>
                    <a:pt x="742284" y="937719"/>
                  </a:moveTo>
                  <a:lnTo>
                    <a:pt x="719405" y="895869"/>
                  </a:lnTo>
                  <a:lnTo>
                    <a:pt x="728705" y="890784"/>
                  </a:lnTo>
                  <a:lnTo>
                    <a:pt x="751584" y="932635"/>
                  </a:lnTo>
                  <a:lnTo>
                    <a:pt x="742284" y="937719"/>
                  </a:lnTo>
                  <a:close/>
                </a:path>
                <a:path w="2272665" h="937894">
                  <a:moveTo>
                    <a:pt x="772084" y="935463"/>
                  </a:moveTo>
                  <a:lnTo>
                    <a:pt x="762235" y="931547"/>
                  </a:lnTo>
                  <a:lnTo>
                    <a:pt x="779860" y="887227"/>
                  </a:lnTo>
                  <a:lnTo>
                    <a:pt x="789708" y="891144"/>
                  </a:lnTo>
                  <a:lnTo>
                    <a:pt x="772084" y="935463"/>
                  </a:lnTo>
                  <a:close/>
                </a:path>
                <a:path w="2272665" h="937894">
                  <a:moveTo>
                    <a:pt x="807333" y="846824"/>
                  </a:moveTo>
                  <a:lnTo>
                    <a:pt x="797484" y="842907"/>
                  </a:lnTo>
                  <a:lnTo>
                    <a:pt x="815109" y="798587"/>
                  </a:lnTo>
                  <a:lnTo>
                    <a:pt x="824958" y="802504"/>
                  </a:lnTo>
                  <a:lnTo>
                    <a:pt x="807333" y="846824"/>
                  </a:lnTo>
                  <a:close/>
                </a:path>
                <a:path w="2272665" h="937894">
                  <a:moveTo>
                    <a:pt x="842582" y="758184"/>
                  </a:moveTo>
                  <a:lnTo>
                    <a:pt x="832733" y="754267"/>
                  </a:lnTo>
                  <a:lnTo>
                    <a:pt x="850358" y="709947"/>
                  </a:lnTo>
                  <a:lnTo>
                    <a:pt x="860207" y="713864"/>
                  </a:lnTo>
                  <a:lnTo>
                    <a:pt x="842582" y="758184"/>
                  </a:lnTo>
                  <a:close/>
                </a:path>
                <a:path w="2272665" h="937894">
                  <a:moveTo>
                    <a:pt x="877832" y="669544"/>
                  </a:moveTo>
                  <a:lnTo>
                    <a:pt x="867983" y="665628"/>
                  </a:lnTo>
                  <a:lnTo>
                    <a:pt x="885607" y="621308"/>
                  </a:lnTo>
                  <a:lnTo>
                    <a:pt x="895456" y="625224"/>
                  </a:lnTo>
                  <a:lnTo>
                    <a:pt x="877832" y="669544"/>
                  </a:lnTo>
                  <a:close/>
                </a:path>
                <a:path w="2272665" h="937894">
                  <a:moveTo>
                    <a:pt x="913081" y="580904"/>
                  </a:moveTo>
                  <a:lnTo>
                    <a:pt x="903232" y="576988"/>
                  </a:lnTo>
                  <a:lnTo>
                    <a:pt x="920857" y="532668"/>
                  </a:lnTo>
                  <a:lnTo>
                    <a:pt x="930705" y="536585"/>
                  </a:lnTo>
                  <a:lnTo>
                    <a:pt x="913081" y="580904"/>
                  </a:lnTo>
                  <a:close/>
                </a:path>
                <a:path w="2272665" h="937894">
                  <a:moveTo>
                    <a:pt x="948330" y="492265"/>
                  </a:moveTo>
                  <a:lnTo>
                    <a:pt x="938481" y="488348"/>
                  </a:lnTo>
                  <a:lnTo>
                    <a:pt x="956106" y="444028"/>
                  </a:lnTo>
                  <a:lnTo>
                    <a:pt x="965955" y="447945"/>
                  </a:lnTo>
                  <a:lnTo>
                    <a:pt x="948330" y="492265"/>
                  </a:lnTo>
                  <a:close/>
                </a:path>
                <a:path w="2272665" h="937894">
                  <a:moveTo>
                    <a:pt x="983579" y="403625"/>
                  </a:moveTo>
                  <a:lnTo>
                    <a:pt x="973731" y="399708"/>
                  </a:lnTo>
                  <a:lnTo>
                    <a:pt x="991355" y="355389"/>
                  </a:lnTo>
                  <a:lnTo>
                    <a:pt x="1001204" y="359305"/>
                  </a:lnTo>
                  <a:lnTo>
                    <a:pt x="983579" y="403625"/>
                  </a:lnTo>
                  <a:close/>
                </a:path>
                <a:path w="2272665" h="937894">
                  <a:moveTo>
                    <a:pt x="1018829" y="314985"/>
                  </a:moveTo>
                  <a:lnTo>
                    <a:pt x="1008980" y="311069"/>
                  </a:lnTo>
                  <a:lnTo>
                    <a:pt x="1026604" y="266749"/>
                  </a:lnTo>
                  <a:lnTo>
                    <a:pt x="1036453" y="270666"/>
                  </a:lnTo>
                  <a:lnTo>
                    <a:pt x="1018829" y="314985"/>
                  </a:lnTo>
                  <a:close/>
                </a:path>
                <a:path w="2272665" h="937894">
                  <a:moveTo>
                    <a:pt x="1054078" y="226346"/>
                  </a:moveTo>
                  <a:lnTo>
                    <a:pt x="1044229" y="222429"/>
                  </a:lnTo>
                  <a:lnTo>
                    <a:pt x="1061854" y="178109"/>
                  </a:lnTo>
                  <a:lnTo>
                    <a:pt x="1071702" y="182026"/>
                  </a:lnTo>
                  <a:lnTo>
                    <a:pt x="1054078" y="226346"/>
                  </a:lnTo>
                  <a:close/>
                </a:path>
                <a:path w="2272665" h="937894">
                  <a:moveTo>
                    <a:pt x="1089327" y="137706"/>
                  </a:moveTo>
                  <a:lnTo>
                    <a:pt x="1079478" y="133789"/>
                  </a:lnTo>
                  <a:lnTo>
                    <a:pt x="1097103" y="89469"/>
                  </a:lnTo>
                  <a:lnTo>
                    <a:pt x="1106952" y="93386"/>
                  </a:lnTo>
                  <a:lnTo>
                    <a:pt x="1089327" y="137706"/>
                  </a:lnTo>
                  <a:close/>
                </a:path>
                <a:path w="2272665" h="937894">
                  <a:moveTo>
                    <a:pt x="1124576" y="49066"/>
                  </a:moveTo>
                  <a:lnTo>
                    <a:pt x="1114728" y="45150"/>
                  </a:lnTo>
                  <a:lnTo>
                    <a:pt x="1132682" y="0"/>
                  </a:lnTo>
                  <a:lnTo>
                    <a:pt x="1139564" y="524"/>
                  </a:lnTo>
                  <a:lnTo>
                    <a:pt x="1139179" y="5580"/>
                  </a:lnTo>
                  <a:lnTo>
                    <a:pt x="1136166" y="5580"/>
                  </a:lnTo>
                  <a:lnTo>
                    <a:pt x="1135764" y="10864"/>
                  </a:lnTo>
                  <a:lnTo>
                    <a:pt x="1138760" y="11092"/>
                  </a:lnTo>
                  <a:lnTo>
                    <a:pt x="1139678" y="11092"/>
                  </a:lnTo>
                  <a:lnTo>
                    <a:pt x="1124576" y="49066"/>
                  </a:lnTo>
                  <a:close/>
                </a:path>
                <a:path w="2272665" h="937894">
                  <a:moveTo>
                    <a:pt x="1138760" y="11092"/>
                  </a:moveTo>
                  <a:lnTo>
                    <a:pt x="1135764" y="10864"/>
                  </a:lnTo>
                  <a:lnTo>
                    <a:pt x="1136017" y="7538"/>
                  </a:lnTo>
                  <a:lnTo>
                    <a:pt x="1136078" y="6743"/>
                  </a:lnTo>
                  <a:lnTo>
                    <a:pt x="1136166" y="5580"/>
                  </a:lnTo>
                  <a:lnTo>
                    <a:pt x="1139091" y="6743"/>
                  </a:lnTo>
                  <a:lnTo>
                    <a:pt x="1138777" y="10864"/>
                  </a:lnTo>
                  <a:lnTo>
                    <a:pt x="1138760" y="11092"/>
                  </a:lnTo>
                  <a:close/>
                </a:path>
                <a:path w="2272665" h="937894">
                  <a:moveTo>
                    <a:pt x="1139091" y="6743"/>
                  </a:moveTo>
                  <a:lnTo>
                    <a:pt x="1136166" y="5580"/>
                  </a:lnTo>
                  <a:lnTo>
                    <a:pt x="1139179" y="5580"/>
                  </a:lnTo>
                  <a:lnTo>
                    <a:pt x="1139091" y="6743"/>
                  </a:lnTo>
                  <a:close/>
                </a:path>
                <a:path w="2272665" h="937894">
                  <a:moveTo>
                    <a:pt x="1139678" y="11092"/>
                  </a:moveTo>
                  <a:lnTo>
                    <a:pt x="1138760" y="11092"/>
                  </a:lnTo>
                  <a:lnTo>
                    <a:pt x="1139030" y="7538"/>
                  </a:lnTo>
                  <a:lnTo>
                    <a:pt x="1139091" y="6743"/>
                  </a:lnTo>
                  <a:lnTo>
                    <a:pt x="1141091" y="7538"/>
                  </a:lnTo>
                  <a:lnTo>
                    <a:pt x="1139768" y="10864"/>
                  </a:lnTo>
                  <a:lnTo>
                    <a:pt x="1139678" y="11092"/>
                  </a:lnTo>
                  <a:close/>
                </a:path>
                <a:path w="2272665" h="937894">
                  <a:moveTo>
                    <a:pt x="1233876" y="18335"/>
                  </a:moveTo>
                  <a:lnTo>
                    <a:pt x="1186318" y="14713"/>
                  </a:lnTo>
                  <a:lnTo>
                    <a:pt x="1187122" y="4145"/>
                  </a:lnTo>
                  <a:lnTo>
                    <a:pt x="1234680" y="7766"/>
                  </a:lnTo>
                  <a:lnTo>
                    <a:pt x="1233876" y="18335"/>
                  </a:lnTo>
                  <a:close/>
                </a:path>
                <a:path w="2272665" h="937894">
                  <a:moveTo>
                    <a:pt x="1328992" y="25577"/>
                  </a:moveTo>
                  <a:lnTo>
                    <a:pt x="1281434" y="21956"/>
                  </a:lnTo>
                  <a:lnTo>
                    <a:pt x="1282239" y="11388"/>
                  </a:lnTo>
                  <a:lnTo>
                    <a:pt x="1329797" y="15009"/>
                  </a:lnTo>
                  <a:lnTo>
                    <a:pt x="1328992" y="25577"/>
                  </a:lnTo>
                  <a:close/>
                </a:path>
                <a:path w="2272665" h="937894">
                  <a:moveTo>
                    <a:pt x="1424108" y="32820"/>
                  </a:moveTo>
                  <a:lnTo>
                    <a:pt x="1376550" y="29199"/>
                  </a:lnTo>
                  <a:lnTo>
                    <a:pt x="1377354" y="18630"/>
                  </a:lnTo>
                  <a:lnTo>
                    <a:pt x="1424912" y="22252"/>
                  </a:lnTo>
                  <a:lnTo>
                    <a:pt x="1424108" y="32820"/>
                  </a:lnTo>
                  <a:close/>
                </a:path>
                <a:path w="2272665" h="937894">
                  <a:moveTo>
                    <a:pt x="1512563" y="39556"/>
                  </a:moveTo>
                  <a:lnTo>
                    <a:pt x="1471666" y="36442"/>
                  </a:lnTo>
                  <a:lnTo>
                    <a:pt x="1472471" y="25873"/>
                  </a:lnTo>
                  <a:lnTo>
                    <a:pt x="1515587" y="29156"/>
                  </a:lnTo>
                  <a:lnTo>
                    <a:pt x="1521481" y="32301"/>
                  </a:lnTo>
                  <a:lnTo>
                    <a:pt x="1520385" y="34356"/>
                  </a:lnTo>
                  <a:lnTo>
                    <a:pt x="1514075" y="34356"/>
                  </a:lnTo>
                  <a:lnTo>
                    <a:pt x="1511581" y="39032"/>
                  </a:lnTo>
                  <a:lnTo>
                    <a:pt x="1512563" y="39556"/>
                  </a:lnTo>
                  <a:close/>
                </a:path>
                <a:path w="2272665" h="937894">
                  <a:moveTo>
                    <a:pt x="1516492" y="41652"/>
                  </a:moveTo>
                  <a:lnTo>
                    <a:pt x="1511581" y="39032"/>
                  </a:lnTo>
                  <a:lnTo>
                    <a:pt x="1514075" y="34356"/>
                  </a:lnTo>
                  <a:lnTo>
                    <a:pt x="1513719" y="39032"/>
                  </a:lnTo>
                  <a:lnTo>
                    <a:pt x="1513679" y="39556"/>
                  </a:lnTo>
                  <a:lnTo>
                    <a:pt x="1517611" y="39556"/>
                  </a:lnTo>
                  <a:lnTo>
                    <a:pt x="1516492" y="41652"/>
                  </a:lnTo>
                  <a:close/>
                </a:path>
                <a:path w="2272665" h="937894">
                  <a:moveTo>
                    <a:pt x="1517611" y="39556"/>
                  </a:moveTo>
                  <a:lnTo>
                    <a:pt x="1513679" y="39556"/>
                  </a:lnTo>
                  <a:lnTo>
                    <a:pt x="1514075" y="34356"/>
                  </a:lnTo>
                  <a:lnTo>
                    <a:pt x="1520385" y="34356"/>
                  </a:lnTo>
                  <a:lnTo>
                    <a:pt x="1517611" y="39556"/>
                  </a:lnTo>
                  <a:close/>
                </a:path>
                <a:path w="2272665" h="937894">
                  <a:moveTo>
                    <a:pt x="1600655" y="86555"/>
                  </a:moveTo>
                  <a:lnTo>
                    <a:pt x="1558573" y="64103"/>
                  </a:lnTo>
                  <a:lnTo>
                    <a:pt x="1563562" y="54752"/>
                  </a:lnTo>
                  <a:lnTo>
                    <a:pt x="1605644" y="77203"/>
                  </a:lnTo>
                  <a:lnTo>
                    <a:pt x="1600655" y="86555"/>
                  </a:lnTo>
                  <a:close/>
                </a:path>
                <a:path w="2272665" h="937894">
                  <a:moveTo>
                    <a:pt x="1684817" y="131457"/>
                  </a:moveTo>
                  <a:lnTo>
                    <a:pt x="1642736" y="109006"/>
                  </a:lnTo>
                  <a:lnTo>
                    <a:pt x="1647725" y="99654"/>
                  </a:lnTo>
                  <a:lnTo>
                    <a:pt x="1689806" y="122106"/>
                  </a:lnTo>
                  <a:lnTo>
                    <a:pt x="1684817" y="131457"/>
                  </a:lnTo>
                  <a:close/>
                </a:path>
                <a:path w="2272665" h="937894">
                  <a:moveTo>
                    <a:pt x="1768979" y="176359"/>
                  </a:moveTo>
                  <a:lnTo>
                    <a:pt x="1726898" y="153908"/>
                  </a:lnTo>
                  <a:lnTo>
                    <a:pt x="1731887" y="144557"/>
                  </a:lnTo>
                  <a:lnTo>
                    <a:pt x="1773968" y="167008"/>
                  </a:lnTo>
                  <a:lnTo>
                    <a:pt x="1768979" y="176359"/>
                  </a:lnTo>
                  <a:close/>
                </a:path>
                <a:path w="2272665" h="937894">
                  <a:moveTo>
                    <a:pt x="1853142" y="221261"/>
                  </a:moveTo>
                  <a:lnTo>
                    <a:pt x="1811060" y="198810"/>
                  </a:lnTo>
                  <a:lnTo>
                    <a:pt x="1816049" y="189459"/>
                  </a:lnTo>
                  <a:lnTo>
                    <a:pt x="1858131" y="211910"/>
                  </a:lnTo>
                  <a:lnTo>
                    <a:pt x="1853142" y="221261"/>
                  </a:lnTo>
                  <a:close/>
                </a:path>
                <a:path w="2272665" h="937894">
                  <a:moveTo>
                    <a:pt x="1900212" y="237539"/>
                  </a:moveTo>
                  <a:lnTo>
                    <a:pt x="1895223" y="228187"/>
                  </a:lnTo>
                  <a:lnTo>
                    <a:pt x="1937306" y="205738"/>
                  </a:lnTo>
                  <a:lnTo>
                    <a:pt x="1942294" y="215090"/>
                  </a:lnTo>
                  <a:lnTo>
                    <a:pt x="1900212" y="237539"/>
                  </a:lnTo>
                  <a:close/>
                </a:path>
                <a:path w="2272665" h="937894">
                  <a:moveTo>
                    <a:pt x="1984377" y="192641"/>
                  </a:moveTo>
                  <a:lnTo>
                    <a:pt x="1979388" y="183290"/>
                  </a:lnTo>
                  <a:lnTo>
                    <a:pt x="2021470" y="160841"/>
                  </a:lnTo>
                  <a:lnTo>
                    <a:pt x="2026459" y="170193"/>
                  </a:lnTo>
                  <a:lnTo>
                    <a:pt x="1984377" y="192641"/>
                  </a:lnTo>
                  <a:close/>
                </a:path>
                <a:path w="2272665" h="937894">
                  <a:moveTo>
                    <a:pt x="2068542" y="147744"/>
                  </a:moveTo>
                  <a:lnTo>
                    <a:pt x="2063553" y="138392"/>
                  </a:lnTo>
                  <a:lnTo>
                    <a:pt x="2105635" y="115944"/>
                  </a:lnTo>
                  <a:lnTo>
                    <a:pt x="2110624" y="125295"/>
                  </a:lnTo>
                  <a:lnTo>
                    <a:pt x="2068542" y="147744"/>
                  </a:lnTo>
                  <a:close/>
                </a:path>
                <a:path w="2272665" h="937894">
                  <a:moveTo>
                    <a:pt x="2152706" y="102847"/>
                  </a:moveTo>
                  <a:lnTo>
                    <a:pt x="2147718" y="93495"/>
                  </a:lnTo>
                  <a:lnTo>
                    <a:pt x="2189800" y="71046"/>
                  </a:lnTo>
                  <a:lnTo>
                    <a:pt x="2194789" y="80398"/>
                  </a:lnTo>
                  <a:lnTo>
                    <a:pt x="2152706" y="102847"/>
                  </a:lnTo>
                  <a:close/>
                </a:path>
                <a:path w="2272665" h="937894">
                  <a:moveTo>
                    <a:pt x="2236871" y="57949"/>
                  </a:moveTo>
                  <a:lnTo>
                    <a:pt x="2231883" y="48598"/>
                  </a:lnTo>
                  <a:lnTo>
                    <a:pt x="2267345" y="29680"/>
                  </a:lnTo>
                  <a:lnTo>
                    <a:pt x="2272334" y="39032"/>
                  </a:lnTo>
                  <a:lnTo>
                    <a:pt x="2236871" y="57949"/>
                  </a:lnTo>
                  <a:close/>
                </a:path>
              </a:pathLst>
            </a:custGeom>
            <a:solidFill>
              <a:srgbClr val="00CC95"/>
            </a:solidFill>
          </p:spPr>
          <p:txBody>
            <a:bodyPr wrap="square" lIns="0" tIns="0" rIns="0" bIns="0" rtlCol="0"/>
            <a:lstStyle/>
            <a:p>
              <a:endParaRPr/>
            </a:p>
          </p:txBody>
        </p:sp>
        <p:sp>
          <p:nvSpPr>
            <p:cNvPr id="9" name="object 9"/>
            <p:cNvSpPr/>
            <p:nvPr/>
          </p:nvSpPr>
          <p:spPr>
            <a:xfrm>
              <a:off x="877030" y="1756277"/>
              <a:ext cx="2218055" cy="1264920"/>
            </a:xfrm>
            <a:custGeom>
              <a:avLst/>
              <a:gdLst/>
              <a:ahLst/>
              <a:cxnLst/>
              <a:rect l="l" t="t" r="r" b="b"/>
              <a:pathLst>
                <a:path w="2218055" h="1264920">
                  <a:moveTo>
                    <a:pt x="67875" y="78404"/>
                  </a:moveTo>
                  <a:lnTo>
                    <a:pt x="0" y="37027"/>
                  </a:lnTo>
                  <a:lnTo>
                    <a:pt x="5516" y="27977"/>
                  </a:lnTo>
                  <a:lnTo>
                    <a:pt x="73392" y="69354"/>
                  </a:lnTo>
                  <a:lnTo>
                    <a:pt x="67875" y="78404"/>
                  </a:lnTo>
                  <a:close/>
                </a:path>
                <a:path w="2218055" h="1264920">
                  <a:moveTo>
                    <a:pt x="203626" y="161157"/>
                  </a:moveTo>
                  <a:lnTo>
                    <a:pt x="135751" y="119780"/>
                  </a:lnTo>
                  <a:lnTo>
                    <a:pt x="141268" y="110730"/>
                  </a:lnTo>
                  <a:lnTo>
                    <a:pt x="209143" y="152106"/>
                  </a:lnTo>
                  <a:lnTo>
                    <a:pt x="203626" y="161157"/>
                  </a:lnTo>
                  <a:close/>
                </a:path>
                <a:path w="2218055" h="1264920">
                  <a:moveTo>
                    <a:pt x="339377" y="243909"/>
                  </a:moveTo>
                  <a:lnTo>
                    <a:pt x="271502" y="202533"/>
                  </a:lnTo>
                  <a:lnTo>
                    <a:pt x="277019" y="193483"/>
                  </a:lnTo>
                  <a:lnTo>
                    <a:pt x="344894" y="234859"/>
                  </a:lnTo>
                  <a:lnTo>
                    <a:pt x="339377" y="243909"/>
                  </a:lnTo>
                  <a:close/>
                </a:path>
                <a:path w="2218055" h="1264920">
                  <a:moveTo>
                    <a:pt x="415673" y="371347"/>
                  </a:moveTo>
                  <a:lnTo>
                    <a:pt x="387768" y="296913"/>
                  </a:lnTo>
                  <a:lnTo>
                    <a:pt x="397693" y="293192"/>
                  </a:lnTo>
                  <a:lnTo>
                    <a:pt x="425597" y="367627"/>
                  </a:lnTo>
                  <a:lnTo>
                    <a:pt x="415673" y="371347"/>
                  </a:lnTo>
                  <a:close/>
                </a:path>
                <a:path w="2218055" h="1264920">
                  <a:moveTo>
                    <a:pt x="471482" y="520215"/>
                  </a:moveTo>
                  <a:lnTo>
                    <a:pt x="443577" y="445781"/>
                  </a:lnTo>
                  <a:lnTo>
                    <a:pt x="453502" y="442061"/>
                  </a:lnTo>
                  <a:lnTo>
                    <a:pt x="481406" y="516495"/>
                  </a:lnTo>
                  <a:lnTo>
                    <a:pt x="471482" y="520215"/>
                  </a:lnTo>
                  <a:close/>
                </a:path>
                <a:path w="2218055" h="1264920">
                  <a:moveTo>
                    <a:pt x="527291" y="669084"/>
                  </a:moveTo>
                  <a:lnTo>
                    <a:pt x="499386" y="594650"/>
                  </a:lnTo>
                  <a:lnTo>
                    <a:pt x="509311" y="590929"/>
                  </a:lnTo>
                  <a:lnTo>
                    <a:pt x="537215" y="665363"/>
                  </a:lnTo>
                  <a:lnTo>
                    <a:pt x="527291" y="669084"/>
                  </a:lnTo>
                  <a:close/>
                </a:path>
                <a:path w="2218055" h="1264920">
                  <a:moveTo>
                    <a:pt x="583100" y="817952"/>
                  </a:moveTo>
                  <a:lnTo>
                    <a:pt x="555195" y="743518"/>
                  </a:lnTo>
                  <a:lnTo>
                    <a:pt x="565120" y="739797"/>
                  </a:lnTo>
                  <a:lnTo>
                    <a:pt x="593024" y="814231"/>
                  </a:lnTo>
                  <a:lnTo>
                    <a:pt x="583100" y="817952"/>
                  </a:lnTo>
                  <a:close/>
                </a:path>
                <a:path w="2218055" h="1264920">
                  <a:moveTo>
                    <a:pt x="638909" y="966820"/>
                  </a:moveTo>
                  <a:lnTo>
                    <a:pt x="611004" y="892386"/>
                  </a:lnTo>
                  <a:lnTo>
                    <a:pt x="620929" y="888666"/>
                  </a:lnTo>
                  <a:lnTo>
                    <a:pt x="648833" y="963100"/>
                  </a:lnTo>
                  <a:lnTo>
                    <a:pt x="638909" y="966820"/>
                  </a:lnTo>
                  <a:close/>
                </a:path>
                <a:path w="2218055" h="1264920">
                  <a:moveTo>
                    <a:pt x="694718" y="1115689"/>
                  </a:moveTo>
                  <a:lnTo>
                    <a:pt x="666813" y="1041255"/>
                  </a:lnTo>
                  <a:lnTo>
                    <a:pt x="676738" y="1037534"/>
                  </a:lnTo>
                  <a:lnTo>
                    <a:pt x="704642" y="1111968"/>
                  </a:lnTo>
                  <a:lnTo>
                    <a:pt x="694718" y="1115689"/>
                  </a:lnTo>
                  <a:close/>
                </a:path>
                <a:path w="2218055" h="1264920">
                  <a:moveTo>
                    <a:pt x="750527" y="1264557"/>
                  </a:moveTo>
                  <a:lnTo>
                    <a:pt x="722622" y="1190123"/>
                  </a:lnTo>
                  <a:lnTo>
                    <a:pt x="732547" y="1186402"/>
                  </a:lnTo>
                  <a:lnTo>
                    <a:pt x="760451" y="1260836"/>
                  </a:lnTo>
                  <a:lnTo>
                    <a:pt x="750527" y="1264557"/>
                  </a:lnTo>
                  <a:close/>
                </a:path>
                <a:path w="2218055" h="1264920">
                  <a:moveTo>
                    <a:pt x="783851" y="1204407"/>
                  </a:moveTo>
                  <a:lnTo>
                    <a:pt x="773694" y="1201377"/>
                  </a:lnTo>
                  <a:lnTo>
                    <a:pt x="796414" y="1125200"/>
                  </a:lnTo>
                  <a:lnTo>
                    <a:pt x="806571" y="1128230"/>
                  </a:lnTo>
                  <a:lnTo>
                    <a:pt x="783851" y="1204407"/>
                  </a:lnTo>
                  <a:close/>
                </a:path>
                <a:path w="2218055" h="1264920">
                  <a:moveTo>
                    <a:pt x="829291" y="1052053"/>
                  </a:moveTo>
                  <a:lnTo>
                    <a:pt x="819135" y="1049024"/>
                  </a:lnTo>
                  <a:lnTo>
                    <a:pt x="841855" y="972847"/>
                  </a:lnTo>
                  <a:lnTo>
                    <a:pt x="852012" y="975876"/>
                  </a:lnTo>
                  <a:lnTo>
                    <a:pt x="829291" y="1052053"/>
                  </a:lnTo>
                  <a:close/>
                </a:path>
                <a:path w="2218055" h="1264920">
                  <a:moveTo>
                    <a:pt x="874732" y="899700"/>
                  </a:moveTo>
                  <a:lnTo>
                    <a:pt x="864575" y="896670"/>
                  </a:lnTo>
                  <a:lnTo>
                    <a:pt x="887295" y="820493"/>
                  </a:lnTo>
                  <a:lnTo>
                    <a:pt x="897452" y="823523"/>
                  </a:lnTo>
                  <a:lnTo>
                    <a:pt x="874732" y="899700"/>
                  </a:lnTo>
                  <a:close/>
                </a:path>
                <a:path w="2218055" h="1264920">
                  <a:moveTo>
                    <a:pt x="920172" y="747346"/>
                  </a:moveTo>
                  <a:lnTo>
                    <a:pt x="910015" y="744317"/>
                  </a:lnTo>
                  <a:lnTo>
                    <a:pt x="932735" y="668140"/>
                  </a:lnTo>
                  <a:lnTo>
                    <a:pt x="942892" y="671169"/>
                  </a:lnTo>
                  <a:lnTo>
                    <a:pt x="920172" y="747346"/>
                  </a:lnTo>
                  <a:close/>
                </a:path>
                <a:path w="2218055" h="1264920">
                  <a:moveTo>
                    <a:pt x="965613" y="594993"/>
                  </a:moveTo>
                  <a:lnTo>
                    <a:pt x="955456" y="591963"/>
                  </a:lnTo>
                  <a:lnTo>
                    <a:pt x="978176" y="515786"/>
                  </a:lnTo>
                  <a:lnTo>
                    <a:pt x="988333" y="518816"/>
                  </a:lnTo>
                  <a:lnTo>
                    <a:pt x="965613" y="594993"/>
                  </a:lnTo>
                  <a:close/>
                </a:path>
                <a:path w="2218055" h="1264920">
                  <a:moveTo>
                    <a:pt x="1011053" y="442639"/>
                  </a:moveTo>
                  <a:lnTo>
                    <a:pt x="1000896" y="439610"/>
                  </a:lnTo>
                  <a:lnTo>
                    <a:pt x="1023616" y="363433"/>
                  </a:lnTo>
                  <a:lnTo>
                    <a:pt x="1033773" y="366462"/>
                  </a:lnTo>
                  <a:lnTo>
                    <a:pt x="1011053" y="442639"/>
                  </a:lnTo>
                  <a:close/>
                </a:path>
                <a:path w="2218055" h="1264920">
                  <a:moveTo>
                    <a:pt x="1056493" y="290286"/>
                  </a:moveTo>
                  <a:lnTo>
                    <a:pt x="1046336" y="287256"/>
                  </a:lnTo>
                  <a:lnTo>
                    <a:pt x="1069056" y="211080"/>
                  </a:lnTo>
                  <a:lnTo>
                    <a:pt x="1079213" y="214109"/>
                  </a:lnTo>
                  <a:lnTo>
                    <a:pt x="1056493" y="290286"/>
                  </a:lnTo>
                  <a:close/>
                </a:path>
                <a:path w="2218055" h="1264920">
                  <a:moveTo>
                    <a:pt x="1101933" y="137932"/>
                  </a:moveTo>
                  <a:lnTo>
                    <a:pt x="1091777" y="134903"/>
                  </a:lnTo>
                  <a:lnTo>
                    <a:pt x="1114497" y="58726"/>
                  </a:lnTo>
                  <a:lnTo>
                    <a:pt x="1124654" y="61755"/>
                  </a:lnTo>
                  <a:lnTo>
                    <a:pt x="1101933" y="137932"/>
                  </a:lnTo>
                  <a:close/>
                </a:path>
                <a:path w="2218055" h="1264920">
                  <a:moveTo>
                    <a:pt x="1235751" y="16604"/>
                  </a:moveTo>
                  <a:lnTo>
                    <a:pt x="1156487" y="10568"/>
                  </a:lnTo>
                  <a:lnTo>
                    <a:pt x="1157292" y="0"/>
                  </a:lnTo>
                  <a:lnTo>
                    <a:pt x="1236555" y="6035"/>
                  </a:lnTo>
                  <a:lnTo>
                    <a:pt x="1235751" y="16604"/>
                  </a:lnTo>
                  <a:close/>
                </a:path>
                <a:path w="2218055" h="1264920">
                  <a:moveTo>
                    <a:pt x="1394277" y="28675"/>
                  </a:moveTo>
                  <a:lnTo>
                    <a:pt x="1315014" y="22639"/>
                  </a:lnTo>
                  <a:lnTo>
                    <a:pt x="1315819" y="12071"/>
                  </a:lnTo>
                  <a:lnTo>
                    <a:pt x="1395082" y="18106"/>
                  </a:lnTo>
                  <a:lnTo>
                    <a:pt x="1394277" y="28675"/>
                  </a:lnTo>
                  <a:close/>
                </a:path>
                <a:path w="2218055" h="1264920">
                  <a:moveTo>
                    <a:pt x="1512668" y="37690"/>
                  </a:moveTo>
                  <a:lnTo>
                    <a:pt x="1473541" y="34710"/>
                  </a:lnTo>
                  <a:lnTo>
                    <a:pt x="1474345" y="24142"/>
                  </a:lnTo>
                  <a:lnTo>
                    <a:pt x="1516012" y="27315"/>
                  </a:lnTo>
                  <a:lnTo>
                    <a:pt x="1524520" y="32502"/>
                  </a:lnTo>
                  <a:lnTo>
                    <a:pt x="1514340" y="32502"/>
                  </a:lnTo>
                  <a:lnTo>
                    <a:pt x="1511581" y="37027"/>
                  </a:lnTo>
                  <a:lnTo>
                    <a:pt x="1512668" y="37690"/>
                  </a:lnTo>
                  <a:close/>
                </a:path>
                <a:path w="2218055" h="1264920">
                  <a:moveTo>
                    <a:pt x="1544863" y="57318"/>
                  </a:moveTo>
                  <a:lnTo>
                    <a:pt x="1511581" y="37027"/>
                  </a:lnTo>
                  <a:lnTo>
                    <a:pt x="1514340" y="32502"/>
                  </a:lnTo>
                  <a:lnTo>
                    <a:pt x="1513995" y="37027"/>
                  </a:lnTo>
                  <a:lnTo>
                    <a:pt x="1513945" y="37690"/>
                  </a:lnTo>
                  <a:lnTo>
                    <a:pt x="1533029" y="37690"/>
                  </a:lnTo>
                  <a:lnTo>
                    <a:pt x="1550380" y="48268"/>
                  </a:lnTo>
                  <a:lnTo>
                    <a:pt x="1544863" y="57318"/>
                  </a:lnTo>
                  <a:close/>
                </a:path>
                <a:path w="2218055" h="1264920">
                  <a:moveTo>
                    <a:pt x="1533029" y="37690"/>
                  </a:moveTo>
                  <a:lnTo>
                    <a:pt x="1513945" y="37690"/>
                  </a:lnTo>
                  <a:lnTo>
                    <a:pt x="1514340" y="32502"/>
                  </a:lnTo>
                  <a:lnTo>
                    <a:pt x="1524520" y="32502"/>
                  </a:lnTo>
                  <a:lnTo>
                    <a:pt x="1533029" y="37690"/>
                  </a:lnTo>
                  <a:close/>
                </a:path>
                <a:path w="2218055" h="1264920">
                  <a:moveTo>
                    <a:pt x="1680608" y="140079"/>
                  </a:moveTo>
                  <a:lnTo>
                    <a:pt x="1612735" y="98699"/>
                  </a:lnTo>
                  <a:lnTo>
                    <a:pt x="1618253" y="89649"/>
                  </a:lnTo>
                  <a:lnTo>
                    <a:pt x="1686126" y="131030"/>
                  </a:lnTo>
                  <a:lnTo>
                    <a:pt x="1680608" y="140079"/>
                  </a:lnTo>
                  <a:close/>
                </a:path>
                <a:path w="2218055" h="1264920">
                  <a:moveTo>
                    <a:pt x="1816355" y="222841"/>
                  </a:moveTo>
                  <a:lnTo>
                    <a:pt x="1748481" y="181460"/>
                  </a:lnTo>
                  <a:lnTo>
                    <a:pt x="1753999" y="172410"/>
                  </a:lnTo>
                  <a:lnTo>
                    <a:pt x="1821872" y="213791"/>
                  </a:lnTo>
                  <a:lnTo>
                    <a:pt x="1816355" y="222841"/>
                  </a:lnTo>
                  <a:close/>
                </a:path>
                <a:path w="2218055" h="1264920">
                  <a:moveTo>
                    <a:pt x="1901566" y="262872"/>
                  </a:moveTo>
                  <a:lnTo>
                    <a:pt x="1892195" y="262872"/>
                  </a:lnTo>
                  <a:lnTo>
                    <a:pt x="1894860" y="258502"/>
                  </a:lnTo>
                  <a:lnTo>
                    <a:pt x="1894954" y="258347"/>
                  </a:lnTo>
                  <a:lnTo>
                    <a:pt x="1892026" y="256562"/>
                  </a:lnTo>
                  <a:lnTo>
                    <a:pt x="1949726" y="216996"/>
                  </a:lnTo>
                  <a:lnTo>
                    <a:pt x="1955720" y="225737"/>
                  </a:lnTo>
                  <a:lnTo>
                    <a:pt x="1901566" y="262872"/>
                  </a:lnTo>
                  <a:close/>
                </a:path>
                <a:path w="2218055" h="1264920">
                  <a:moveTo>
                    <a:pt x="1892365" y="269182"/>
                  </a:moveTo>
                  <a:lnTo>
                    <a:pt x="1884227" y="264221"/>
                  </a:lnTo>
                  <a:lnTo>
                    <a:pt x="1889745" y="255172"/>
                  </a:lnTo>
                  <a:lnTo>
                    <a:pt x="1892026" y="256562"/>
                  </a:lnTo>
                  <a:lnTo>
                    <a:pt x="1889198" y="258502"/>
                  </a:lnTo>
                  <a:lnTo>
                    <a:pt x="1892195" y="262872"/>
                  </a:lnTo>
                  <a:lnTo>
                    <a:pt x="1901566" y="262872"/>
                  </a:lnTo>
                  <a:lnTo>
                    <a:pt x="1892365" y="269182"/>
                  </a:lnTo>
                  <a:close/>
                </a:path>
                <a:path w="2218055" h="1264920">
                  <a:moveTo>
                    <a:pt x="1892195" y="262872"/>
                  </a:moveTo>
                  <a:lnTo>
                    <a:pt x="1889198" y="258502"/>
                  </a:lnTo>
                  <a:lnTo>
                    <a:pt x="1892026" y="256562"/>
                  </a:lnTo>
                  <a:lnTo>
                    <a:pt x="1894954" y="258347"/>
                  </a:lnTo>
                  <a:lnTo>
                    <a:pt x="1892195" y="262872"/>
                  </a:lnTo>
                  <a:close/>
                </a:path>
                <a:path w="2218055" h="1264920">
                  <a:moveTo>
                    <a:pt x="2021279" y="180780"/>
                  </a:moveTo>
                  <a:lnTo>
                    <a:pt x="2015285" y="172039"/>
                  </a:lnTo>
                  <a:lnTo>
                    <a:pt x="2080844" y="127083"/>
                  </a:lnTo>
                  <a:lnTo>
                    <a:pt x="2086839" y="135824"/>
                  </a:lnTo>
                  <a:lnTo>
                    <a:pt x="2021279" y="180780"/>
                  </a:lnTo>
                  <a:close/>
                </a:path>
                <a:path w="2218055" h="1264920">
                  <a:moveTo>
                    <a:pt x="2152398" y="90867"/>
                  </a:moveTo>
                  <a:lnTo>
                    <a:pt x="2146404" y="82126"/>
                  </a:lnTo>
                  <a:lnTo>
                    <a:pt x="2211963" y="37170"/>
                  </a:lnTo>
                  <a:lnTo>
                    <a:pt x="2217957" y="45911"/>
                  </a:lnTo>
                  <a:lnTo>
                    <a:pt x="2152398" y="90867"/>
                  </a:lnTo>
                  <a:close/>
                </a:path>
              </a:pathLst>
            </a:custGeom>
            <a:solidFill>
              <a:srgbClr val="AB62FA"/>
            </a:solidFill>
          </p:spPr>
          <p:txBody>
            <a:bodyPr wrap="square" lIns="0" tIns="0" rIns="0" bIns="0" rtlCol="0"/>
            <a:lstStyle/>
            <a:p>
              <a:endParaRPr/>
            </a:p>
          </p:txBody>
        </p:sp>
        <p:sp>
          <p:nvSpPr>
            <p:cNvPr id="10" name="object 10"/>
            <p:cNvSpPr/>
            <p:nvPr/>
          </p:nvSpPr>
          <p:spPr>
            <a:xfrm>
              <a:off x="878990" y="1495504"/>
              <a:ext cx="2269490" cy="640080"/>
            </a:xfrm>
            <a:custGeom>
              <a:avLst/>
              <a:gdLst/>
              <a:ahLst/>
              <a:cxnLst/>
              <a:rect l="l" t="t" r="r" b="b"/>
              <a:pathLst>
                <a:path w="2269490" h="640080">
                  <a:moveTo>
                    <a:pt x="47151" y="46502"/>
                  </a:moveTo>
                  <a:lnTo>
                    <a:pt x="0" y="39314"/>
                  </a:lnTo>
                  <a:lnTo>
                    <a:pt x="1597" y="28836"/>
                  </a:lnTo>
                  <a:lnTo>
                    <a:pt x="48748" y="36024"/>
                  </a:lnTo>
                  <a:lnTo>
                    <a:pt x="47151" y="46502"/>
                  </a:lnTo>
                  <a:close/>
                </a:path>
                <a:path w="2269490" h="640080">
                  <a:moveTo>
                    <a:pt x="78585" y="51293"/>
                  </a:moveTo>
                  <a:lnTo>
                    <a:pt x="62868" y="48898"/>
                  </a:lnTo>
                  <a:lnTo>
                    <a:pt x="64465" y="38420"/>
                  </a:lnTo>
                  <a:lnTo>
                    <a:pt x="80182" y="40815"/>
                  </a:lnTo>
                  <a:lnTo>
                    <a:pt x="78585" y="51293"/>
                  </a:lnTo>
                  <a:close/>
                </a:path>
                <a:path w="2269490" h="640080">
                  <a:moveTo>
                    <a:pt x="141453" y="60877"/>
                  </a:moveTo>
                  <a:lnTo>
                    <a:pt x="94302" y="53689"/>
                  </a:lnTo>
                  <a:lnTo>
                    <a:pt x="95899" y="43211"/>
                  </a:lnTo>
                  <a:lnTo>
                    <a:pt x="143050" y="50399"/>
                  </a:lnTo>
                  <a:lnTo>
                    <a:pt x="141453" y="60877"/>
                  </a:lnTo>
                  <a:close/>
                </a:path>
                <a:path w="2269490" h="640080">
                  <a:moveTo>
                    <a:pt x="172887" y="65668"/>
                  </a:moveTo>
                  <a:lnTo>
                    <a:pt x="157170" y="63272"/>
                  </a:lnTo>
                  <a:lnTo>
                    <a:pt x="158767" y="52794"/>
                  </a:lnTo>
                  <a:lnTo>
                    <a:pt x="174484" y="55190"/>
                  </a:lnTo>
                  <a:lnTo>
                    <a:pt x="172887" y="65668"/>
                  </a:lnTo>
                  <a:close/>
                </a:path>
                <a:path w="2269490" h="640080">
                  <a:moveTo>
                    <a:pt x="235755" y="75251"/>
                  </a:moveTo>
                  <a:lnTo>
                    <a:pt x="188604" y="68064"/>
                  </a:lnTo>
                  <a:lnTo>
                    <a:pt x="190201" y="57586"/>
                  </a:lnTo>
                  <a:lnTo>
                    <a:pt x="237352" y="64773"/>
                  </a:lnTo>
                  <a:lnTo>
                    <a:pt x="235755" y="75251"/>
                  </a:lnTo>
                  <a:close/>
                </a:path>
                <a:path w="2269490" h="640080">
                  <a:moveTo>
                    <a:pt x="267189" y="80043"/>
                  </a:moveTo>
                  <a:lnTo>
                    <a:pt x="251472" y="77647"/>
                  </a:lnTo>
                  <a:lnTo>
                    <a:pt x="253069" y="67169"/>
                  </a:lnTo>
                  <a:lnTo>
                    <a:pt x="268786" y="69565"/>
                  </a:lnTo>
                  <a:lnTo>
                    <a:pt x="267189" y="80043"/>
                  </a:lnTo>
                  <a:close/>
                </a:path>
                <a:path w="2269490" h="640080">
                  <a:moveTo>
                    <a:pt x="330057" y="89626"/>
                  </a:moveTo>
                  <a:lnTo>
                    <a:pt x="282906" y="82439"/>
                  </a:lnTo>
                  <a:lnTo>
                    <a:pt x="284503" y="71961"/>
                  </a:lnTo>
                  <a:lnTo>
                    <a:pt x="331654" y="79148"/>
                  </a:lnTo>
                  <a:lnTo>
                    <a:pt x="330057" y="89626"/>
                  </a:lnTo>
                  <a:close/>
                </a:path>
                <a:path w="2269490" h="640080">
                  <a:moveTo>
                    <a:pt x="361491" y="94418"/>
                  </a:moveTo>
                  <a:lnTo>
                    <a:pt x="345774" y="92022"/>
                  </a:lnTo>
                  <a:lnTo>
                    <a:pt x="347371" y="81544"/>
                  </a:lnTo>
                  <a:lnTo>
                    <a:pt x="363088" y="83940"/>
                  </a:lnTo>
                  <a:lnTo>
                    <a:pt x="361491" y="94418"/>
                  </a:lnTo>
                  <a:close/>
                </a:path>
                <a:path w="2269490" h="640080">
                  <a:moveTo>
                    <a:pt x="388691" y="96813"/>
                  </a:moveTo>
                  <a:lnTo>
                    <a:pt x="377924" y="96813"/>
                  </a:lnTo>
                  <a:lnTo>
                    <a:pt x="378622" y="92234"/>
                  </a:lnTo>
                  <a:lnTo>
                    <a:pt x="378707" y="91681"/>
                  </a:lnTo>
                  <a:lnTo>
                    <a:pt x="377990" y="91681"/>
                  </a:lnTo>
                  <a:lnTo>
                    <a:pt x="378736" y="86787"/>
                  </a:lnTo>
                  <a:lnTo>
                    <a:pt x="378805" y="86335"/>
                  </a:lnTo>
                  <a:lnTo>
                    <a:pt x="381767" y="86787"/>
                  </a:lnTo>
                  <a:lnTo>
                    <a:pt x="385147" y="91681"/>
                  </a:lnTo>
                  <a:lnTo>
                    <a:pt x="378707" y="91681"/>
                  </a:lnTo>
                  <a:lnTo>
                    <a:pt x="377906" y="92234"/>
                  </a:lnTo>
                  <a:lnTo>
                    <a:pt x="385529" y="92234"/>
                  </a:lnTo>
                  <a:lnTo>
                    <a:pt x="388691" y="96813"/>
                  </a:lnTo>
                  <a:close/>
                </a:path>
                <a:path w="2269490" h="640080">
                  <a:moveTo>
                    <a:pt x="377924" y="96813"/>
                  </a:moveTo>
                  <a:lnTo>
                    <a:pt x="377208" y="96813"/>
                  </a:lnTo>
                  <a:lnTo>
                    <a:pt x="377906" y="92234"/>
                  </a:lnTo>
                  <a:lnTo>
                    <a:pt x="378707" y="91681"/>
                  </a:lnTo>
                  <a:lnTo>
                    <a:pt x="377924" y="96813"/>
                  </a:lnTo>
                  <a:close/>
                </a:path>
                <a:path w="2269490" h="640080">
                  <a:moveTo>
                    <a:pt x="401046" y="133357"/>
                  </a:moveTo>
                  <a:lnTo>
                    <a:pt x="374346" y="94693"/>
                  </a:lnTo>
                  <a:lnTo>
                    <a:pt x="377906" y="92234"/>
                  </a:lnTo>
                  <a:lnTo>
                    <a:pt x="377208" y="96813"/>
                  </a:lnTo>
                  <a:lnTo>
                    <a:pt x="388691" y="96813"/>
                  </a:lnTo>
                  <a:lnTo>
                    <a:pt x="409767" y="127334"/>
                  </a:lnTo>
                  <a:lnTo>
                    <a:pt x="401046" y="133357"/>
                  </a:lnTo>
                  <a:close/>
                </a:path>
                <a:path w="2269490" h="640080">
                  <a:moveTo>
                    <a:pt x="419114" y="159521"/>
                  </a:moveTo>
                  <a:lnTo>
                    <a:pt x="410080" y="146439"/>
                  </a:lnTo>
                  <a:lnTo>
                    <a:pt x="418801" y="140416"/>
                  </a:lnTo>
                  <a:lnTo>
                    <a:pt x="427836" y="153499"/>
                  </a:lnTo>
                  <a:lnTo>
                    <a:pt x="419114" y="159521"/>
                  </a:lnTo>
                  <a:close/>
                </a:path>
                <a:path w="2269490" h="640080">
                  <a:moveTo>
                    <a:pt x="455250" y="211851"/>
                  </a:moveTo>
                  <a:lnTo>
                    <a:pt x="428148" y="172604"/>
                  </a:lnTo>
                  <a:lnTo>
                    <a:pt x="436870" y="166581"/>
                  </a:lnTo>
                  <a:lnTo>
                    <a:pt x="463972" y="205828"/>
                  </a:lnTo>
                  <a:lnTo>
                    <a:pt x="455250" y="211851"/>
                  </a:lnTo>
                  <a:close/>
                </a:path>
                <a:path w="2269490" h="640080">
                  <a:moveTo>
                    <a:pt x="473319" y="238016"/>
                  </a:moveTo>
                  <a:lnTo>
                    <a:pt x="464285" y="224933"/>
                  </a:lnTo>
                  <a:lnTo>
                    <a:pt x="473006" y="218911"/>
                  </a:lnTo>
                  <a:lnTo>
                    <a:pt x="482040" y="231993"/>
                  </a:lnTo>
                  <a:lnTo>
                    <a:pt x="473319" y="238016"/>
                  </a:lnTo>
                  <a:close/>
                </a:path>
                <a:path w="2269490" h="640080">
                  <a:moveTo>
                    <a:pt x="509455" y="290345"/>
                  </a:moveTo>
                  <a:lnTo>
                    <a:pt x="482353" y="251098"/>
                  </a:lnTo>
                  <a:lnTo>
                    <a:pt x="491074" y="245075"/>
                  </a:lnTo>
                  <a:lnTo>
                    <a:pt x="518177" y="284322"/>
                  </a:lnTo>
                  <a:lnTo>
                    <a:pt x="509455" y="290345"/>
                  </a:lnTo>
                  <a:close/>
                </a:path>
                <a:path w="2269490" h="640080">
                  <a:moveTo>
                    <a:pt x="527524" y="316510"/>
                  </a:moveTo>
                  <a:lnTo>
                    <a:pt x="518489" y="303428"/>
                  </a:lnTo>
                  <a:lnTo>
                    <a:pt x="527211" y="297405"/>
                  </a:lnTo>
                  <a:lnTo>
                    <a:pt x="536245" y="310487"/>
                  </a:lnTo>
                  <a:lnTo>
                    <a:pt x="527524" y="316510"/>
                  </a:lnTo>
                  <a:close/>
                </a:path>
                <a:path w="2269490" h="640080">
                  <a:moveTo>
                    <a:pt x="563660" y="368839"/>
                  </a:moveTo>
                  <a:lnTo>
                    <a:pt x="536558" y="329592"/>
                  </a:lnTo>
                  <a:lnTo>
                    <a:pt x="545279" y="323570"/>
                  </a:lnTo>
                  <a:lnTo>
                    <a:pt x="572382" y="362817"/>
                  </a:lnTo>
                  <a:lnTo>
                    <a:pt x="563660" y="368839"/>
                  </a:lnTo>
                  <a:close/>
                </a:path>
                <a:path w="2269490" h="640080">
                  <a:moveTo>
                    <a:pt x="581728" y="395004"/>
                  </a:moveTo>
                  <a:lnTo>
                    <a:pt x="572694" y="381922"/>
                  </a:lnTo>
                  <a:lnTo>
                    <a:pt x="581416" y="375899"/>
                  </a:lnTo>
                  <a:lnTo>
                    <a:pt x="590450" y="388981"/>
                  </a:lnTo>
                  <a:lnTo>
                    <a:pt x="581728" y="395004"/>
                  </a:lnTo>
                  <a:close/>
                </a:path>
                <a:path w="2269490" h="640080">
                  <a:moveTo>
                    <a:pt x="617865" y="447334"/>
                  </a:moveTo>
                  <a:lnTo>
                    <a:pt x="590762" y="408087"/>
                  </a:lnTo>
                  <a:lnTo>
                    <a:pt x="599484" y="402064"/>
                  </a:lnTo>
                  <a:lnTo>
                    <a:pt x="626586" y="441311"/>
                  </a:lnTo>
                  <a:lnTo>
                    <a:pt x="617865" y="447334"/>
                  </a:lnTo>
                  <a:close/>
                </a:path>
                <a:path w="2269490" h="640080">
                  <a:moveTo>
                    <a:pt x="635933" y="473498"/>
                  </a:moveTo>
                  <a:lnTo>
                    <a:pt x="626899" y="460416"/>
                  </a:lnTo>
                  <a:lnTo>
                    <a:pt x="635620" y="454393"/>
                  </a:lnTo>
                  <a:lnTo>
                    <a:pt x="644655" y="467476"/>
                  </a:lnTo>
                  <a:lnTo>
                    <a:pt x="635933" y="473498"/>
                  </a:lnTo>
                  <a:close/>
                </a:path>
                <a:path w="2269490" h="640080">
                  <a:moveTo>
                    <a:pt x="672070" y="525828"/>
                  </a:moveTo>
                  <a:lnTo>
                    <a:pt x="644967" y="486581"/>
                  </a:lnTo>
                  <a:lnTo>
                    <a:pt x="653689" y="480558"/>
                  </a:lnTo>
                  <a:lnTo>
                    <a:pt x="680791" y="519805"/>
                  </a:lnTo>
                  <a:lnTo>
                    <a:pt x="672070" y="525828"/>
                  </a:lnTo>
                  <a:close/>
                </a:path>
                <a:path w="2269490" h="640080">
                  <a:moveTo>
                    <a:pt x="690138" y="551993"/>
                  </a:moveTo>
                  <a:lnTo>
                    <a:pt x="681104" y="538910"/>
                  </a:lnTo>
                  <a:lnTo>
                    <a:pt x="689825" y="532888"/>
                  </a:lnTo>
                  <a:lnTo>
                    <a:pt x="698859" y="545970"/>
                  </a:lnTo>
                  <a:lnTo>
                    <a:pt x="690138" y="551993"/>
                  </a:lnTo>
                  <a:close/>
                </a:path>
                <a:path w="2269490" h="640080">
                  <a:moveTo>
                    <a:pt x="726274" y="604322"/>
                  </a:moveTo>
                  <a:lnTo>
                    <a:pt x="699172" y="565075"/>
                  </a:lnTo>
                  <a:lnTo>
                    <a:pt x="707894" y="559052"/>
                  </a:lnTo>
                  <a:lnTo>
                    <a:pt x="734996" y="598300"/>
                  </a:lnTo>
                  <a:lnTo>
                    <a:pt x="726274" y="604322"/>
                  </a:lnTo>
                  <a:close/>
                </a:path>
                <a:path w="2269490" h="640080">
                  <a:moveTo>
                    <a:pt x="744343" y="630487"/>
                  </a:moveTo>
                  <a:lnTo>
                    <a:pt x="735308" y="617405"/>
                  </a:lnTo>
                  <a:lnTo>
                    <a:pt x="744030" y="611382"/>
                  </a:lnTo>
                  <a:lnTo>
                    <a:pt x="753064" y="624464"/>
                  </a:lnTo>
                  <a:lnTo>
                    <a:pt x="744343" y="630487"/>
                  </a:lnTo>
                  <a:close/>
                </a:path>
                <a:path w="2269490" h="640080">
                  <a:moveTo>
                    <a:pt x="762173" y="639796"/>
                  </a:moveTo>
                  <a:lnTo>
                    <a:pt x="753070" y="634366"/>
                  </a:lnTo>
                  <a:lnTo>
                    <a:pt x="777504" y="593404"/>
                  </a:lnTo>
                  <a:lnTo>
                    <a:pt x="786606" y="598833"/>
                  </a:lnTo>
                  <a:lnTo>
                    <a:pt x="762173" y="639796"/>
                  </a:lnTo>
                  <a:close/>
                </a:path>
                <a:path w="2269490" h="640080">
                  <a:moveTo>
                    <a:pt x="794751" y="585179"/>
                  </a:moveTo>
                  <a:lnTo>
                    <a:pt x="785648" y="579750"/>
                  </a:lnTo>
                  <a:lnTo>
                    <a:pt x="793793" y="566096"/>
                  </a:lnTo>
                  <a:lnTo>
                    <a:pt x="802895" y="571525"/>
                  </a:lnTo>
                  <a:lnTo>
                    <a:pt x="794751" y="585179"/>
                  </a:lnTo>
                  <a:close/>
                </a:path>
                <a:path w="2269490" h="640080">
                  <a:moveTo>
                    <a:pt x="811040" y="557871"/>
                  </a:moveTo>
                  <a:lnTo>
                    <a:pt x="801937" y="552442"/>
                  </a:lnTo>
                  <a:lnTo>
                    <a:pt x="826370" y="511480"/>
                  </a:lnTo>
                  <a:lnTo>
                    <a:pt x="835473" y="516909"/>
                  </a:lnTo>
                  <a:lnTo>
                    <a:pt x="811040" y="557871"/>
                  </a:lnTo>
                  <a:close/>
                </a:path>
                <a:path w="2269490" h="640080">
                  <a:moveTo>
                    <a:pt x="843618" y="503255"/>
                  </a:moveTo>
                  <a:lnTo>
                    <a:pt x="834515" y="497826"/>
                  </a:lnTo>
                  <a:lnTo>
                    <a:pt x="842659" y="484172"/>
                  </a:lnTo>
                  <a:lnTo>
                    <a:pt x="851762" y="489601"/>
                  </a:lnTo>
                  <a:lnTo>
                    <a:pt x="843618" y="503255"/>
                  </a:lnTo>
                  <a:close/>
                </a:path>
                <a:path w="2269490" h="640080">
                  <a:moveTo>
                    <a:pt x="859906" y="475947"/>
                  </a:moveTo>
                  <a:lnTo>
                    <a:pt x="850804" y="470518"/>
                  </a:lnTo>
                  <a:lnTo>
                    <a:pt x="875237" y="429556"/>
                  </a:lnTo>
                  <a:lnTo>
                    <a:pt x="884340" y="434985"/>
                  </a:lnTo>
                  <a:lnTo>
                    <a:pt x="859906" y="475947"/>
                  </a:lnTo>
                  <a:close/>
                </a:path>
                <a:path w="2269490" h="640080">
                  <a:moveTo>
                    <a:pt x="892484" y="421331"/>
                  </a:moveTo>
                  <a:lnTo>
                    <a:pt x="883381" y="415902"/>
                  </a:lnTo>
                  <a:lnTo>
                    <a:pt x="891526" y="402248"/>
                  </a:lnTo>
                  <a:lnTo>
                    <a:pt x="900629" y="407677"/>
                  </a:lnTo>
                  <a:lnTo>
                    <a:pt x="892484" y="421331"/>
                  </a:lnTo>
                  <a:close/>
                </a:path>
                <a:path w="2269490" h="640080">
                  <a:moveTo>
                    <a:pt x="908773" y="394023"/>
                  </a:moveTo>
                  <a:lnTo>
                    <a:pt x="899670" y="388594"/>
                  </a:lnTo>
                  <a:lnTo>
                    <a:pt x="924104" y="347631"/>
                  </a:lnTo>
                  <a:lnTo>
                    <a:pt x="933206" y="353061"/>
                  </a:lnTo>
                  <a:lnTo>
                    <a:pt x="908773" y="394023"/>
                  </a:lnTo>
                  <a:close/>
                </a:path>
                <a:path w="2269490" h="640080">
                  <a:moveTo>
                    <a:pt x="941351" y="339407"/>
                  </a:moveTo>
                  <a:lnTo>
                    <a:pt x="932248" y="333977"/>
                  </a:lnTo>
                  <a:lnTo>
                    <a:pt x="940393" y="320323"/>
                  </a:lnTo>
                  <a:lnTo>
                    <a:pt x="949495" y="325753"/>
                  </a:lnTo>
                  <a:lnTo>
                    <a:pt x="941351" y="339407"/>
                  </a:lnTo>
                  <a:close/>
                </a:path>
                <a:path w="2269490" h="640080">
                  <a:moveTo>
                    <a:pt x="957640" y="312099"/>
                  </a:moveTo>
                  <a:lnTo>
                    <a:pt x="948537" y="306669"/>
                  </a:lnTo>
                  <a:lnTo>
                    <a:pt x="972970" y="265707"/>
                  </a:lnTo>
                  <a:lnTo>
                    <a:pt x="982073" y="271137"/>
                  </a:lnTo>
                  <a:lnTo>
                    <a:pt x="957640" y="312099"/>
                  </a:lnTo>
                  <a:close/>
                </a:path>
                <a:path w="2269490" h="640080">
                  <a:moveTo>
                    <a:pt x="990218" y="257483"/>
                  </a:moveTo>
                  <a:lnTo>
                    <a:pt x="981115" y="252053"/>
                  </a:lnTo>
                  <a:lnTo>
                    <a:pt x="989259" y="238399"/>
                  </a:lnTo>
                  <a:lnTo>
                    <a:pt x="998362" y="243829"/>
                  </a:lnTo>
                  <a:lnTo>
                    <a:pt x="990218" y="257483"/>
                  </a:lnTo>
                  <a:close/>
                </a:path>
                <a:path w="2269490" h="640080">
                  <a:moveTo>
                    <a:pt x="1006506" y="230175"/>
                  </a:moveTo>
                  <a:lnTo>
                    <a:pt x="997404" y="224745"/>
                  </a:lnTo>
                  <a:lnTo>
                    <a:pt x="1021837" y="183783"/>
                  </a:lnTo>
                  <a:lnTo>
                    <a:pt x="1030940" y="189213"/>
                  </a:lnTo>
                  <a:lnTo>
                    <a:pt x="1006506" y="230175"/>
                  </a:lnTo>
                  <a:close/>
                </a:path>
                <a:path w="2269490" h="640080">
                  <a:moveTo>
                    <a:pt x="1039084" y="175559"/>
                  </a:moveTo>
                  <a:lnTo>
                    <a:pt x="1029981" y="170129"/>
                  </a:lnTo>
                  <a:lnTo>
                    <a:pt x="1038126" y="156475"/>
                  </a:lnTo>
                  <a:lnTo>
                    <a:pt x="1047229" y="161905"/>
                  </a:lnTo>
                  <a:lnTo>
                    <a:pt x="1039084" y="175559"/>
                  </a:lnTo>
                  <a:close/>
                </a:path>
                <a:path w="2269490" h="640080">
                  <a:moveTo>
                    <a:pt x="1055373" y="148251"/>
                  </a:moveTo>
                  <a:lnTo>
                    <a:pt x="1046270" y="142821"/>
                  </a:lnTo>
                  <a:lnTo>
                    <a:pt x="1070704" y="101859"/>
                  </a:lnTo>
                  <a:lnTo>
                    <a:pt x="1079806" y="107289"/>
                  </a:lnTo>
                  <a:lnTo>
                    <a:pt x="1055373" y="148251"/>
                  </a:lnTo>
                  <a:close/>
                </a:path>
                <a:path w="2269490" h="640080">
                  <a:moveTo>
                    <a:pt x="1087951" y="93635"/>
                  </a:moveTo>
                  <a:lnTo>
                    <a:pt x="1078848" y="88205"/>
                  </a:lnTo>
                  <a:lnTo>
                    <a:pt x="1086993" y="74551"/>
                  </a:lnTo>
                  <a:lnTo>
                    <a:pt x="1096095" y="79981"/>
                  </a:lnTo>
                  <a:lnTo>
                    <a:pt x="1087951" y="93635"/>
                  </a:lnTo>
                  <a:close/>
                </a:path>
                <a:path w="2269490" h="640080">
                  <a:moveTo>
                    <a:pt x="1104240" y="66327"/>
                  </a:moveTo>
                  <a:lnTo>
                    <a:pt x="1095137" y="60897"/>
                  </a:lnTo>
                  <a:lnTo>
                    <a:pt x="1119570" y="19935"/>
                  </a:lnTo>
                  <a:lnTo>
                    <a:pt x="1128673" y="25365"/>
                  </a:lnTo>
                  <a:lnTo>
                    <a:pt x="1104240" y="66327"/>
                  </a:lnTo>
                  <a:close/>
                </a:path>
                <a:path w="2269490" h="640080">
                  <a:moveTo>
                    <a:pt x="1134471" y="10311"/>
                  </a:moveTo>
                  <a:lnTo>
                    <a:pt x="1127715" y="6281"/>
                  </a:lnTo>
                  <a:lnTo>
                    <a:pt x="1131462" y="0"/>
                  </a:lnTo>
                  <a:lnTo>
                    <a:pt x="1146065" y="0"/>
                  </a:lnTo>
                  <a:lnTo>
                    <a:pt x="1146065" y="5299"/>
                  </a:lnTo>
                  <a:lnTo>
                    <a:pt x="1134471" y="5299"/>
                  </a:lnTo>
                  <a:lnTo>
                    <a:pt x="1134471" y="10311"/>
                  </a:lnTo>
                  <a:close/>
                </a:path>
                <a:path w="2269490" h="640080">
                  <a:moveTo>
                    <a:pt x="1136817" y="11711"/>
                  </a:moveTo>
                  <a:lnTo>
                    <a:pt x="1134471" y="10311"/>
                  </a:lnTo>
                  <a:lnTo>
                    <a:pt x="1134471" y="5299"/>
                  </a:lnTo>
                  <a:lnTo>
                    <a:pt x="1139023" y="8014"/>
                  </a:lnTo>
                  <a:lnTo>
                    <a:pt x="1136817" y="11711"/>
                  </a:lnTo>
                  <a:close/>
                </a:path>
                <a:path w="2269490" h="640080">
                  <a:moveTo>
                    <a:pt x="1146065" y="10599"/>
                  </a:moveTo>
                  <a:lnTo>
                    <a:pt x="1137481" y="10599"/>
                  </a:lnTo>
                  <a:lnTo>
                    <a:pt x="1139023" y="8014"/>
                  </a:lnTo>
                  <a:lnTo>
                    <a:pt x="1134471" y="5299"/>
                  </a:lnTo>
                  <a:lnTo>
                    <a:pt x="1146065" y="5299"/>
                  </a:lnTo>
                  <a:lnTo>
                    <a:pt x="1146065" y="10599"/>
                  </a:lnTo>
                  <a:close/>
                </a:path>
                <a:path w="2269490" h="640080">
                  <a:moveTo>
                    <a:pt x="1134953" y="10599"/>
                  </a:moveTo>
                  <a:lnTo>
                    <a:pt x="1134471" y="10599"/>
                  </a:lnTo>
                  <a:lnTo>
                    <a:pt x="1134471" y="10311"/>
                  </a:lnTo>
                  <a:lnTo>
                    <a:pt x="1134953" y="10599"/>
                  </a:lnTo>
                  <a:close/>
                </a:path>
                <a:path w="2269490" h="640080">
                  <a:moveTo>
                    <a:pt x="1209659" y="10599"/>
                  </a:moveTo>
                  <a:lnTo>
                    <a:pt x="1161964" y="10599"/>
                  </a:lnTo>
                  <a:lnTo>
                    <a:pt x="1161964" y="0"/>
                  </a:lnTo>
                  <a:lnTo>
                    <a:pt x="1209659" y="0"/>
                  </a:lnTo>
                  <a:lnTo>
                    <a:pt x="1209659" y="10599"/>
                  </a:lnTo>
                  <a:close/>
                </a:path>
                <a:path w="2269490" h="640080">
                  <a:moveTo>
                    <a:pt x="1241457" y="10599"/>
                  </a:moveTo>
                  <a:lnTo>
                    <a:pt x="1225558" y="10599"/>
                  </a:lnTo>
                  <a:lnTo>
                    <a:pt x="1225558" y="0"/>
                  </a:lnTo>
                  <a:lnTo>
                    <a:pt x="1241457" y="0"/>
                  </a:lnTo>
                  <a:lnTo>
                    <a:pt x="1241457" y="10599"/>
                  </a:lnTo>
                  <a:close/>
                </a:path>
                <a:path w="2269490" h="640080">
                  <a:moveTo>
                    <a:pt x="1305051" y="10599"/>
                  </a:moveTo>
                  <a:lnTo>
                    <a:pt x="1257355" y="10599"/>
                  </a:lnTo>
                  <a:lnTo>
                    <a:pt x="1257355" y="0"/>
                  </a:lnTo>
                  <a:lnTo>
                    <a:pt x="1305051" y="0"/>
                  </a:lnTo>
                  <a:lnTo>
                    <a:pt x="1305051" y="10599"/>
                  </a:lnTo>
                  <a:close/>
                </a:path>
                <a:path w="2269490" h="640080">
                  <a:moveTo>
                    <a:pt x="1336848" y="10599"/>
                  </a:moveTo>
                  <a:lnTo>
                    <a:pt x="1320949" y="10599"/>
                  </a:lnTo>
                  <a:lnTo>
                    <a:pt x="1320949" y="0"/>
                  </a:lnTo>
                  <a:lnTo>
                    <a:pt x="1336848" y="0"/>
                  </a:lnTo>
                  <a:lnTo>
                    <a:pt x="1336848" y="10599"/>
                  </a:lnTo>
                  <a:close/>
                </a:path>
                <a:path w="2269490" h="640080">
                  <a:moveTo>
                    <a:pt x="1400442" y="10599"/>
                  </a:moveTo>
                  <a:lnTo>
                    <a:pt x="1352747" y="10599"/>
                  </a:lnTo>
                  <a:lnTo>
                    <a:pt x="1352747" y="0"/>
                  </a:lnTo>
                  <a:lnTo>
                    <a:pt x="1400442" y="0"/>
                  </a:lnTo>
                  <a:lnTo>
                    <a:pt x="1400442" y="10599"/>
                  </a:lnTo>
                  <a:close/>
                </a:path>
                <a:path w="2269490" h="640080">
                  <a:moveTo>
                    <a:pt x="1432239" y="10599"/>
                  </a:moveTo>
                  <a:lnTo>
                    <a:pt x="1416341" y="10599"/>
                  </a:lnTo>
                  <a:lnTo>
                    <a:pt x="1416341" y="0"/>
                  </a:lnTo>
                  <a:lnTo>
                    <a:pt x="1432239" y="0"/>
                  </a:lnTo>
                  <a:lnTo>
                    <a:pt x="1432239" y="10599"/>
                  </a:lnTo>
                  <a:close/>
                </a:path>
                <a:path w="2269490" h="640080">
                  <a:moveTo>
                    <a:pt x="1495834" y="10599"/>
                  </a:moveTo>
                  <a:lnTo>
                    <a:pt x="1448138" y="10599"/>
                  </a:lnTo>
                  <a:lnTo>
                    <a:pt x="1448138" y="0"/>
                  </a:lnTo>
                  <a:lnTo>
                    <a:pt x="1495834" y="0"/>
                  </a:lnTo>
                  <a:lnTo>
                    <a:pt x="1495834" y="10599"/>
                  </a:lnTo>
                  <a:close/>
                </a:path>
                <a:path w="2269490" h="640080">
                  <a:moveTo>
                    <a:pt x="1511732" y="8133"/>
                  </a:moveTo>
                  <a:lnTo>
                    <a:pt x="1511732" y="0"/>
                  </a:lnTo>
                  <a:lnTo>
                    <a:pt x="1512978" y="0"/>
                  </a:lnTo>
                  <a:lnTo>
                    <a:pt x="1528428" y="3532"/>
                  </a:lnTo>
                  <a:lnTo>
                    <a:pt x="1528024" y="5299"/>
                  </a:lnTo>
                  <a:lnTo>
                    <a:pt x="1512380" y="5299"/>
                  </a:lnTo>
                  <a:lnTo>
                    <a:pt x="1511732" y="8133"/>
                  </a:lnTo>
                  <a:close/>
                </a:path>
                <a:path w="2269490" h="640080">
                  <a:moveTo>
                    <a:pt x="1512380" y="10465"/>
                  </a:moveTo>
                  <a:lnTo>
                    <a:pt x="1511732" y="10465"/>
                  </a:lnTo>
                  <a:lnTo>
                    <a:pt x="1511732" y="8133"/>
                  </a:lnTo>
                  <a:lnTo>
                    <a:pt x="1512380" y="5299"/>
                  </a:lnTo>
                  <a:lnTo>
                    <a:pt x="1512380" y="10465"/>
                  </a:lnTo>
                  <a:close/>
                </a:path>
                <a:path w="2269490" h="640080">
                  <a:moveTo>
                    <a:pt x="1526843" y="10465"/>
                  </a:moveTo>
                  <a:lnTo>
                    <a:pt x="1512380" y="10465"/>
                  </a:lnTo>
                  <a:lnTo>
                    <a:pt x="1512380" y="5299"/>
                  </a:lnTo>
                  <a:lnTo>
                    <a:pt x="1528024" y="5299"/>
                  </a:lnTo>
                  <a:lnTo>
                    <a:pt x="1526843" y="10465"/>
                  </a:lnTo>
                  <a:close/>
                </a:path>
                <a:path w="2269490" h="640080">
                  <a:moveTo>
                    <a:pt x="1526066" y="13864"/>
                  </a:moveTo>
                  <a:lnTo>
                    <a:pt x="1511199" y="10465"/>
                  </a:lnTo>
                  <a:lnTo>
                    <a:pt x="1511732" y="8133"/>
                  </a:lnTo>
                  <a:lnTo>
                    <a:pt x="1511732" y="10465"/>
                  </a:lnTo>
                  <a:lnTo>
                    <a:pt x="1526843" y="10465"/>
                  </a:lnTo>
                  <a:lnTo>
                    <a:pt x="1526066" y="13864"/>
                  </a:lnTo>
                  <a:close/>
                </a:path>
                <a:path w="2269490" h="640080">
                  <a:moveTo>
                    <a:pt x="1588061" y="28037"/>
                  </a:moveTo>
                  <a:lnTo>
                    <a:pt x="1541565" y="17407"/>
                  </a:lnTo>
                  <a:lnTo>
                    <a:pt x="1543927" y="7075"/>
                  </a:lnTo>
                  <a:lnTo>
                    <a:pt x="1590423" y="17704"/>
                  </a:lnTo>
                  <a:lnTo>
                    <a:pt x="1588061" y="28037"/>
                  </a:lnTo>
                  <a:close/>
                </a:path>
                <a:path w="2269490" h="640080">
                  <a:moveTo>
                    <a:pt x="1619058" y="35123"/>
                  </a:moveTo>
                  <a:lnTo>
                    <a:pt x="1603560" y="31580"/>
                  </a:lnTo>
                  <a:lnTo>
                    <a:pt x="1605922" y="21247"/>
                  </a:lnTo>
                  <a:lnTo>
                    <a:pt x="1621420" y="24791"/>
                  </a:lnTo>
                  <a:lnTo>
                    <a:pt x="1619058" y="35123"/>
                  </a:lnTo>
                  <a:close/>
                </a:path>
                <a:path w="2269490" h="640080">
                  <a:moveTo>
                    <a:pt x="1681053" y="49296"/>
                  </a:moveTo>
                  <a:lnTo>
                    <a:pt x="1634557" y="38666"/>
                  </a:lnTo>
                  <a:lnTo>
                    <a:pt x="1636919" y="28334"/>
                  </a:lnTo>
                  <a:lnTo>
                    <a:pt x="1683415" y="38963"/>
                  </a:lnTo>
                  <a:lnTo>
                    <a:pt x="1681053" y="49296"/>
                  </a:lnTo>
                  <a:close/>
                </a:path>
                <a:path w="2269490" h="640080">
                  <a:moveTo>
                    <a:pt x="1712050" y="56382"/>
                  </a:moveTo>
                  <a:lnTo>
                    <a:pt x="1696552" y="52839"/>
                  </a:lnTo>
                  <a:lnTo>
                    <a:pt x="1698914" y="42507"/>
                  </a:lnTo>
                  <a:lnTo>
                    <a:pt x="1714413" y="46050"/>
                  </a:lnTo>
                  <a:lnTo>
                    <a:pt x="1712050" y="56382"/>
                  </a:lnTo>
                  <a:close/>
                </a:path>
                <a:path w="2269490" h="640080">
                  <a:moveTo>
                    <a:pt x="1774045" y="70555"/>
                  </a:moveTo>
                  <a:lnTo>
                    <a:pt x="1727549" y="59925"/>
                  </a:lnTo>
                  <a:lnTo>
                    <a:pt x="1729911" y="49593"/>
                  </a:lnTo>
                  <a:lnTo>
                    <a:pt x="1776408" y="60223"/>
                  </a:lnTo>
                  <a:lnTo>
                    <a:pt x="1774045" y="70555"/>
                  </a:lnTo>
                  <a:close/>
                </a:path>
                <a:path w="2269490" h="640080">
                  <a:moveTo>
                    <a:pt x="1805043" y="77641"/>
                  </a:moveTo>
                  <a:lnTo>
                    <a:pt x="1789544" y="74098"/>
                  </a:lnTo>
                  <a:lnTo>
                    <a:pt x="1791906" y="63766"/>
                  </a:lnTo>
                  <a:lnTo>
                    <a:pt x="1807405" y="67309"/>
                  </a:lnTo>
                  <a:lnTo>
                    <a:pt x="1805043" y="77641"/>
                  </a:lnTo>
                  <a:close/>
                </a:path>
                <a:path w="2269490" h="640080">
                  <a:moveTo>
                    <a:pt x="1867038" y="91814"/>
                  </a:moveTo>
                  <a:lnTo>
                    <a:pt x="1820541" y="81185"/>
                  </a:lnTo>
                  <a:lnTo>
                    <a:pt x="1822904" y="70852"/>
                  </a:lnTo>
                  <a:lnTo>
                    <a:pt x="1869400" y="81482"/>
                  </a:lnTo>
                  <a:lnTo>
                    <a:pt x="1867038" y="91814"/>
                  </a:lnTo>
                  <a:close/>
                </a:path>
                <a:path w="2269490" h="640080">
                  <a:moveTo>
                    <a:pt x="1899685" y="91681"/>
                  </a:moveTo>
                  <a:lnTo>
                    <a:pt x="1890236" y="91681"/>
                  </a:lnTo>
                  <a:lnTo>
                    <a:pt x="1891417" y="86515"/>
                  </a:lnTo>
                  <a:lnTo>
                    <a:pt x="1890236" y="86245"/>
                  </a:lnTo>
                  <a:lnTo>
                    <a:pt x="1898035" y="84462"/>
                  </a:lnTo>
                  <a:lnTo>
                    <a:pt x="1899685" y="91681"/>
                  </a:lnTo>
                  <a:close/>
                </a:path>
                <a:path w="2269490" h="640080">
                  <a:moveTo>
                    <a:pt x="1890235" y="97117"/>
                  </a:moveTo>
                  <a:lnTo>
                    <a:pt x="1882536" y="95357"/>
                  </a:lnTo>
                  <a:lnTo>
                    <a:pt x="1884899" y="85025"/>
                  </a:lnTo>
                  <a:lnTo>
                    <a:pt x="1890236" y="86245"/>
                  </a:lnTo>
                  <a:lnTo>
                    <a:pt x="1889055" y="86515"/>
                  </a:lnTo>
                  <a:lnTo>
                    <a:pt x="1890236" y="91681"/>
                  </a:lnTo>
                  <a:lnTo>
                    <a:pt x="1899685" y="91681"/>
                  </a:lnTo>
                  <a:lnTo>
                    <a:pt x="1900397" y="94795"/>
                  </a:lnTo>
                  <a:lnTo>
                    <a:pt x="1890235" y="97117"/>
                  </a:lnTo>
                  <a:close/>
                </a:path>
                <a:path w="2269490" h="640080">
                  <a:moveTo>
                    <a:pt x="1890236" y="91681"/>
                  </a:moveTo>
                  <a:lnTo>
                    <a:pt x="1889055" y="86515"/>
                  </a:lnTo>
                  <a:lnTo>
                    <a:pt x="1890236" y="86245"/>
                  </a:lnTo>
                  <a:lnTo>
                    <a:pt x="1891417" y="86515"/>
                  </a:lnTo>
                  <a:lnTo>
                    <a:pt x="1890236" y="91681"/>
                  </a:lnTo>
                  <a:close/>
                </a:path>
                <a:path w="2269490" h="640080">
                  <a:moveTo>
                    <a:pt x="1915896" y="91252"/>
                  </a:moveTo>
                  <a:lnTo>
                    <a:pt x="1913534" y="80919"/>
                  </a:lnTo>
                  <a:lnTo>
                    <a:pt x="1960031" y="70291"/>
                  </a:lnTo>
                  <a:lnTo>
                    <a:pt x="1962392" y="80624"/>
                  </a:lnTo>
                  <a:lnTo>
                    <a:pt x="1915896" y="91252"/>
                  </a:lnTo>
                  <a:close/>
                </a:path>
                <a:path w="2269490" h="640080">
                  <a:moveTo>
                    <a:pt x="1977891" y="77081"/>
                  </a:moveTo>
                  <a:lnTo>
                    <a:pt x="1975529" y="66749"/>
                  </a:lnTo>
                  <a:lnTo>
                    <a:pt x="1991028" y="63206"/>
                  </a:lnTo>
                  <a:lnTo>
                    <a:pt x="1993390" y="73538"/>
                  </a:lnTo>
                  <a:lnTo>
                    <a:pt x="1977891" y="77081"/>
                  </a:lnTo>
                  <a:close/>
                </a:path>
                <a:path w="2269490" h="640080">
                  <a:moveTo>
                    <a:pt x="2008889" y="69996"/>
                  </a:moveTo>
                  <a:lnTo>
                    <a:pt x="2006527" y="59663"/>
                  </a:lnTo>
                  <a:lnTo>
                    <a:pt x="2053023" y="49035"/>
                  </a:lnTo>
                  <a:lnTo>
                    <a:pt x="2055385" y="59368"/>
                  </a:lnTo>
                  <a:lnTo>
                    <a:pt x="2008889" y="69996"/>
                  </a:lnTo>
                  <a:close/>
                </a:path>
                <a:path w="2269490" h="640080">
                  <a:moveTo>
                    <a:pt x="2070884" y="55825"/>
                  </a:moveTo>
                  <a:lnTo>
                    <a:pt x="2068522" y="45492"/>
                  </a:lnTo>
                  <a:lnTo>
                    <a:pt x="2084021" y="41950"/>
                  </a:lnTo>
                  <a:lnTo>
                    <a:pt x="2086383" y="52282"/>
                  </a:lnTo>
                  <a:lnTo>
                    <a:pt x="2070884" y="55825"/>
                  </a:lnTo>
                  <a:close/>
                </a:path>
                <a:path w="2269490" h="640080">
                  <a:moveTo>
                    <a:pt x="2101882" y="48739"/>
                  </a:moveTo>
                  <a:lnTo>
                    <a:pt x="2099520" y="38407"/>
                  </a:lnTo>
                  <a:lnTo>
                    <a:pt x="2146016" y="27779"/>
                  </a:lnTo>
                  <a:lnTo>
                    <a:pt x="2148378" y="38111"/>
                  </a:lnTo>
                  <a:lnTo>
                    <a:pt x="2101882" y="48739"/>
                  </a:lnTo>
                  <a:close/>
                </a:path>
                <a:path w="2269490" h="640080">
                  <a:moveTo>
                    <a:pt x="2163877" y="34569"/>
                  </a:moveTo>
                  <a:lnTo>
                    <a:pt x="2161515" y="24236"/>
                  </a:lnTo>
                  <a:lnTo>
                    <a:pt x="2177014" y="20693"/>
                  </a:lnTo>
                  <a:lnTo>
                    <a:pt x="2179376" y="31026"/>
                  </a:lnTo>
                  <a:lnTo>
                    <a:pt x="2163877" y="34569"/>
                  </a:lnTo>
                  <a:close/>
                </a:path>
                <a:path w="2269490" h="640080">
                  <a:moveTo>
                    <a:pt x="2194875" y="27483"/>
                  </a:moveTo>
                  <a:lnTo>
                    <a:pt x="2192513" y="17151"/>
                  </a:lnTo>
                  <a:lnTo>
                    <a:pt x="2239009" y="6522"/>
                  </a:lnTo>
                  <a:lnTo>
                    <a:pt x="2241371" y="16855"/>
                  </a:lnTo>
                  <a:lnTo>
                    <a:pt x="2194875" y="27483"/>
                  </a:lnTo>
                  <a:close/>
                </a:path>
                <a:path w="2269490" h="640080">
                  <a:moveTo>
                    <a:pt x="2256870" y="13312"/>
                  </a:moveTo>
                  <a:lnTo>
                    <a:pt x="2254508" y="2980"/>
                  </a:lnTo>
                  <a:lnTo>
                    <a:pt x="2266963" y="133"/>
                  </a:lnTo>
                  <a:lnTo>
                    <a:pt x="2269325" y="10465"/>
                  </a:lnTo>
                  <a:lnTo>
                    <a:pt x="2256870" y="13312"/>
                  </a:lnTo>
                  <a:close/>
                </a:path>
              </a:pathLst>
            </a:custGeom>
            <a:solidFill>
              <a:srgbClr val="FFA159"/>
            </a:solidFill>
          </p:spPr>
          <p:txBody>
            <a:bodyPr wrap="square" lIns="0" tIns="0" rIns="0" bIns="0" rtlCol="0"/>
            <a:lstStyle/>
            <a:p>
              <a:endParaRPr/>
            </a:p>
          </p:txBody>
        </p:sp>
      </p:grpSp>
      <p:sp>
        <p:nvSpPr>
          <p:cNvPr id="11" name="object 11"/>
          <p:cNvSpPr txBox="1"/>
          <p:nvPr/>
        </p:nvSpPr>
        <p:spPr>
          <a:xfrm>
            <a:off x="438481" y="2775198"/>
            <a:ext cx="26035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sentinel</a:t>
            </a:r>
            <a:endParaRPr sz="500">
              <a:latin typeface="Lucida Sans Unicode"/>
              <a:cs typeface="Lucida Sans Unicode"/>
            </a:endParaRPr>
          </a:p>
        </p:txBody>
      </p:sp>
      <p:sp>
        <p:nvSpPr>
          <p:cNvPr id="12" name="object 12"/>
          <p:cNvSpPr txBox="1"/>
          <p:nvPr/>
        </p:nvSpPr>
        <p:spPr>
          <a:xfrm>
            <a:off x="425750" y="2209898"/>
            <a:ext cx="27305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soilgrids</a:t>
            </a:r>
            <a:endParaRPr sz="500">
              <a:latin typeface="Lucida Sans Unicode"/>
              <a:cs typeface="Lucida Sans Unicode"/>
            </a:endParaRPr>
          </a:p>
        </p:txBody>
      </p:sp>
      <p:sp>
        <p:nvSpPr>
          <p:cNvPr id="13" name="object 13"/>
          <p:cNvSpPr txBox="1"/>
          <p:nvPr/>
        </p:nvSpPr>
        <p:spPr>
          <a:xfrm>
            <a:off x="402213" y="1644598"/>
            <a:ext cx="29654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elevation</a:t>
            </a:r>
            <a:endParaRPr sz="500">
              <a:latin typeface="Lucida Sans Unicode"/>
              <a:cs typeface="Lucida Sans Unicode"/>
            </a:endParaRPr>
          </a:p>
        </p:txBody>
      </p:sp>
      <p:sp>
        <p:nvSpPr>
          <p:cNvPr id="14" name="object 14"/>
          <p:cNvSpPr txBox="1"/>
          <p:nvPr/>
        </p:nvSpPr>
        <p:spPr>
          <a:xfrm>
            <a:off x="3328662" y="3001805"/>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0.4</a:t>
            </a:r>
            <a:endParaRPr sz="500">
              <a:latin typeface="Lucida Sans Unicode"/>
              <a:cs typeface="Lucida Sans Unicode"/>
            </a:endParaRPr>
          </a:p>
        </p:txBody>
      </p:sp>
      <p:sp>
        <p:nvSpPr>
          <p:cNvPr id="15" name="object 15"/>
          <p:cNvSpPr txBox="1"/>
          <p:nvPr/>
        </p:nvSpPr>
        <p:spPr>
          <a:xfrm>
            <a:off x="3328662" y="2713829"/>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0.5</a:t>
            </a:r>
            <a:endParaRPr sz="500">
              <a:latin typeface="Lucida Sans Unicode"/>
              <a:cs typeface="Lucida Sans Unicode"/>
            </a:endParaRPr>
          </a:p>
        </p:txBody>
      </p:sp>
      <p:sp>
        <p:nvSpPr>
          <p:cNvPr id="16" name="object 16"/>
          <p:cNvSpPr txBox="1"/>
          <p:nvPr/>
        </p:nvSpPr>
        <p:spPr>
          <a:xfrm>
            <a:off x="3328662" y="2425853"/>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0.6</a:t>
            </a:r>
            <a:endParaRPr sz="500">
              <a:latin typeface="Lucida Sans Unicode"/>
              <a:cs typeface="Lucida Sans Unicode"/>
            </a:endParaRPr>
          </a:p>
        </p:txBody>
      </p:sp>
      <p:sp>
        <p:nvSpPr>
          <p:cNvPr id="17" name="object 17"/>
          <p:cNvSpPr txBox="1"/>
          <p:nvPr/>
        </p:nvSpPr>
        <p:spPr>
          <a:xfrm>
            <a:off x="3328662" y="2137931"/>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0.7</a:t>
            </a:r>
            <a:endParaRPr sz="500">
              <a:latin typeface="Lucida Sans Unicode"/>
              <a:cs typeface="Lucida Sans Unicode"/>
            </a:endParaRPr>
          </a:p>
        </p:txBody>
      </p:sp>
      <p:sp>
        <p:nvSpPr>
          <p:cNvPr id="18" name="object 18"/>
          <p:cNvSpPr txBox="1"/>
          <p:nvPr/>
        </p:nvSpPr>
        <p:spPr>
          <a:xfrm>
            <a:off x="3328662" y="1849955"/>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0.8</a:t>
            </a:r>
            <a:endParaRPr sz="500">
              <a:latin typeface="Lucida Sans Unicode"/>
              <a:cs typeface="Lucida Sans Unicode"/>
            </a:endParaRPr>
          </a:p>
        </p:txBody>
      </p:sp>
      <p:sp>
        <p:nvSpPr>
          <p:cNvPr id="19" name="object 19"/>
          <p:cNvSpPr txBox="1"/>
          <p:nvPr/>
        </p:nvSpPr>
        <p:spPr>
          <a:xfrm>
            <a:off x="3328662" y="1561979"/>
            <a:ext cx="11557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0.9</a:t>
            </a:r>
            <a:endParaRPr sz="500">
              <a:latin typeface="Lucida Sans Unicode"/>
              <a:cs typeface="Lucida Sans Unicode"/>
            </a:endParaRPr>
          </a:p>
        </p:txBody>
      </p:sp>
      <p:sp>
        <p:nvSpPr>
          <p:cNvPr id="20" name="object 20"/>
          <p:cNvSpPr txBox="1"/>
          <p:nvPr/>
        </p:nvSpPr>
        <p:spPr>
          <a:xfrm>
            <a:off x="1382996" y="1253759"/>
            <a:ext cx="185420"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recall</a:t>
            </a:r>
            <a:endParaRPr sz="500">
              <a:latin typeface="Lucida Sans Unicode"/>
              <a:cs typeface="Lucida Sans Unicode"/>
            </a:endParaRPr>
          </a:p>
        </p:txBody>
      </p:sp>
      <p:sp>
        <p:nvSpPr>
          <p:cNvPr id="21" name="object 21"/>
          <p:cNvSpPr/>
          <p:nvPr/>
        </p:nvSpPr>
        <p:spPr>
          <a:xfrm>
            <a:off x="1210213" y="1305251"/>
            <a:ext cx="159385" cy="0"/>
          </a:xfrm>
          <a:custGeom>
            <a:avLst/>
            <a:gdLst/>
            <a:ahLst/>
            <a:cxnLst/>
            <a:rect l="l" t="t" r="r" b="b"/>
            <a:pathLst>
              <a:path w="159384">
                <a:moveTo>
                  <a:pt x="0" y="0"/>
                </a:moveTo>
                <a:lnTo>
                  <a:pt x="158985" y="0"/>
                </a:lnTo>
              </a:path>
            </a:pathLst>
          </a:custGeom>
          <a:ln w="10599">
            <a:solidFill>
              <a:srgbClr val="626EFA"/>
            </a:solidFill>
          </a:ln>
        </p:spPr>
        <p:txBody>
          <a:bodyPr wrap="square" lIns="0" tIns="0" rIns="0" bIns="0" rtlCol="0"/>
          <a:lstStyle/>
          <a:p>
            <a:endParaRPr/>
          </a:p>
        </p:txBody>
      </p:sp>
      <p:sp>
        <p:nvSpPr>
          <p:cNvPr id="22" name="object 22"/>
          <p:cNvSpPr txBox="1"/>
          <p:nvPr/>
        </p:nvSpPr>
        <p:spPr>
          <a:xfrm>
            <a:off x="1780957" y="1253759"/>
            <a:ext cx="29654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precision</a:t>
            </a:r>
            <a:endParaRPr sz="500">
              <a:latin typeface="Lucida Sans Unicode"/>
              <a:cs typeface="Lucida Sans Unicode"/>
            </a:endParaRPr>
          </a:p>
        </p:txBody>
      </p:sp>
      <p:sp>
        <p:nvSpPr>
          <p:cNvPr id="23" name="object 23"/>
          <p:cNvSpPr/>
          <p:nvPr/>
        </p:nvSpPr>
        <p:spPr>
          <a:xfrm>
            <a:off x="1608174" y="1305251"/>
            <a:ext cx="143510" cy="0"/>
          </a:xfrm>
          <a:custGeom>
            <a:avLst/>
            <a:gdLst/>
            <a:ahLst/>
            <a:cxnLst/>
            <a:rect l="l" t="t" r="r" b="b"/>
            <a:pathLst>
              <a:path w="143510">
                <a:moveTo>
                  <a:pt x="0" y="0"/>
                </a:moveTo>
                <a:lnTo>
                  <a:pt x="143087" y="0"/>
                </a:lnTo>
              </a:path>
            </a:pathLst>
          </a:custGeom>
          <a:ln w="10599">
            <a:solidFill>
              <a:srgbClr val="EF543B"/>
            </a:solidFill>
            <a:prstDash val="sysDot"/>
          </a:ln>
        </p:spPr>
        <p:txBody>
          <a:bodyPr wrap="square" lIns="0" tIns="0" rIns="0" bIns="0" rtlCol="0"/>
          <a:lstStyle/>
          <a:p>
            <a:endParaRPr/>
          </a:p>
        </p:txBody>
      </p:sp>
      <p:sp>
        <p:nvSpPr>
          <p:cNvPr id="24" name="object 24"/>
          <p:cNvSpPr txBox="1"/>
          <p:nvPr/>
        </p:nvSpPr>
        <p:spPr>
          <a:xfrm>
            <a:off x="2290291" y="1253759"/>
            <a:ext cx="516255" cy="102235"/>
          </a:xfrm>
          <a:prstGeom prst="rect">
            <a:avLst/>
          </a:prstGeom>
        </p:spPr>
        <p:txBody>
          <a:bodyPr vert="horz" wrap="square" lIns="0" tIns="12700" rIns="0" bIns="0" rtlCol="0">
            <a:spAutoFit/>
          </a:bodyPr>
          <a:lstStyle/>
          <a:p>
            <a:pPr marL="12700">
              <a:lnSpc>
                <a:spcPct val="100000"/>
              </a:lnSpc>
              <a:spcBef>
                <a:spcPts val="100"/>
              </a:spcBef>
            </a:pPr>
            <a:r>
              <a:rPr sz="500" spc="-10" dirty="0">
                <a:solidFill>
                  <a:srgbClr val="293F5E"/>
                </a:solidFill>
                <a:latin typeface="Lucida Sans Unicode"/>
                <a:cs typeface="Lucida Sans Unicode"/>
              </a:rPr>
              <a:t>weightedf1score</a:t>
            </a:r>
            <a:endParaRPr sz="500">
              <a:latin typeface="Lucida Sans Unicode"/>
              <a:cs typeface="Lucida Sans Unicode"/>
            </a:endParaRPr>
          </a:p>
        </p:txBody>
      </p:sp>
      <p:sp>
        <p:nvSpPr>
          <p:cNvPr id="25" name="object 25"/>
          <p:cNvSpPr/>
          <p:nvPr/>
        </p:nvSpPr>
        <p:spPr>
          <a:xfrm>
            <a:off x="2117507" y="1299952"/>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6" name="object 26"/>
          <p:cNvSpPr/>
          <p:nvPr/>
        </p:nvSpPr>
        <p:spPr>
          <a:xfrm>
            <a:off x="2212899" y="1299952"/>
            <a:ext cx="48260" cy="10795"/>
          </a:xfrm>
          <a:custGeom>
            <a:avLst/>
            <a:gdLst/>
            <a:ahLst/>
            <a:cxnLst/>
            <a:rect l="l" t="t" r="r" b="b"/>
            <a:pathLst>
              <a:path w="48260" h="10794">
                <a:moveTo>
                  <a:pt x="47695" y="10599"/>
                </a:moveTo>
                <a:lnTo>
                  <a:pt x="0" y="10599"/>
                </a:lnTo>
                <a:lnTo>
                  <a:pt x="0" y="0"/>
                </a:lnTo>
                <a:lnTo>
                  <a:pt x="47695" y="0"/>
                </a:lnTo>
                <a:lnTo>
                  <a:pt x="47695" y="10599"/>
                </a:lnTo>
                <a:close/>
              </a:path>
            </a:pathLst>
          </a:custGeom>
          <a:solidFill>
            <a:srgbClr val="00CC95"/>
          </a:solidFill>
        </p:spPr>
        <p:txBody>
          <a:bodyPr wrap="square" lIns="0" tIns="0" rIns="0" bIns="0" rtlCol="0"/>
          <a:lstStyle/>
          <a:p>
            <a:endParaRPr/>
          </a:p>
        </p:txBody>
      </p:sp>
      <p:sp>
        <p:nvSpPr>
          <p:cNvPr id="27" name="object 27"/>
          <p:cNvSpPr txBox="1"/>
          <p:nvPr/>
        </p:nvSpPr>
        <p:spPr>
          <a:xfrm>
            <a:off x="3020962" y="1253759"/>
            <a:ext cx="120650"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prc</a:t>
            </a:r>
            <a:endParaRPr sz="500">
              <a:latin typeface="Lucida Sans Unicode"/>
              <a:cs typeface="Lucida Sans Unicode"/>
            </a:endParaRPr>
          </a:p>
        </p:txBody>
      </p:sp>
      <p:sp>
        <p:nvSpPr>
          <p:cNvPr id="28" name="object 28"/>
          <p:cNvSpPr/>
          <p:nvPr/>
        </p:nvSpPr>
        <p:spPr>
          <a:xfrm>
            <a:off x="2848179" y="1299952"/>
            <a:ext cx="80010" cy="10795"/>
          </a:xfrm>
          <a:custGeom>
            <a:avLst/>
            <a:gdLst/>
            <a:ahLst/>
            <a:cxnLst/>
            <a:rect l="l" t="t" r="r" b="b"/>
            <a:pathLst>
              <a:path w="80010" h="10794">
                <a:moveTo>
                  <a:pt x="79492" y="10599"/>
                </a:moveTo>
                <a:lnTo>
                  <a:pt x="0" y="10599"/>
                </a:lnTo>
                <a:lnTo>
                  <a:pt x="0" y="0"/>
                </a:lnTo>
                <a:lnTo>
                  <a:pt x="79492" y="0"/>
                </a:lnTo>
                <a:lnTo>
                  <a:pt x="79492" y="10599"/>
                </a:lnTo>
                <a:close/>
              </a:path>
            </a:pathLst>
          </a:custGeom>
          <a:solidFill>
            <a:srgbClr val="AB62FA"/>
          </a:solidFill>
        </p:spPr>
        <p:txBody>
          <a:bodyPr wrap="square" lIns="0" tIns="0" rIns="0" bIns="0" rtlCol="0"/>
          <a:lstStyle/>
          <a:p>
            <a:endParaRPr/>
          </a:p>
        </p:txBody>
      </p:sp>
      <p:sp>
        <p:nvSpPr>
          <p:cNvPr id="29" name="object 29"/>
          <p:cNvSpPr txBox="1"/>
          <p:nvPr/>
        </p:nvSpPr>
        <p:spPr>
          <a:xfrm>
            <a:off x="3356239" y="1253759"/>
            <a:ext cx="130175" cy="102235"/>
          </a:xfrm>
          <a:prstGeom prst="rect">
            <a:avLst/>
          </a:prstGeom>
        </p:spPr>
        <p:txBody>
          <a:bodyPr vert="horz" wrap="square" lIns="0" tIns="12700" rIns="0" bIns="0" rtlCol="0">
            <a:spAutoFit/>
          </a:bodyPr>
          <a:lstStyle/>
          <a:p>
            <a:pPr marL="12700">
              <a:lnSpc>
                <a:spcPct val="100000"/>
              </a:lnSpc>
              <a:spcBef>
                <a:spcPts val="100"/>
              </a:spcBef>
            </a:pPr>
            <a:r>
              <a:rPr sz="500" spc="-25" dirty="0">
                <a:solidFill>
                  <a:srgbClr val="293F5E"/>
                </a:solidFill>
                <a:latin typeface="Lucida Sans Unicode"/>
                <a:cs typeface="Lucida Sans Unicode"/>
              </a:rPr>
              <a:t>auc</a:t>
            </a:r>
            <a:endParaRPr sz="500">
              <a:latin typeface="Lucida Sans Unicode"/>
              <a:cs typeface="Lucida Sans Unicode"/>
            </a:endParaRPr>
          </a:p>
        </p:txBody>
      </p:sp>
      <p:sp>
        <p:nvSpPr>
          <p:cNvPr id="30" name="object 30"/>
          <p:cNvSpPr/>
          <p:nvPr/>
        </p:nvSpPr>
        <p:spPr>
          <a:xfrm>
            <a:off x="3183445" y="1299959"/>
            <a:ext cx="143510" cy="10795"/>
          </a:xfrm>
          <a:custGeom>
            <a:avLst/>
            <a:gdLst/>
            <a:ahLst/>
            <a:cxnLst/>
            <a:rect l="l" t="t" r="r" b="b"/>
            <a:pathLst>
              <a:path w="143510" h="10794">
                <a:moveTo>
                  <a:pt x="47701" y="0"/>
                </a:moveTo>
                <a:lnTo>
                  <a:pt x="0" y="0"/>
                </a:lnTo>
                <a:lnTo>
                  <a:pt x="0" y="10604"/>
                </a:lnTo>
                <a:lnTo>
                  <a:pt x="47701" y="10604"/>
                </a:lnTo>
                <a:lnTo>
                  <a:pt x="47701" y="0"/>
                </a:lnTo>
                <a:close/>
              </a:path>
              <a:path w="143510" h="10794">
                <a:moveTo>
                  <a:pt x="79502" y="0"/>
                </a:moveTo>
                <a:lnTo>
                  <a:pt x="63601" y="0"/>
                </a:lnTo>
                <a:lnTo>
                  <a:pt x="63601" y="10604"/>
                </a:lnTo>
                <a:lnTo>
                  <a:pt x="79502" y="10604"/>
                </a:lnTo>
                <a:lnTo>
                  <a:pt x="79502" y="0"/>
                </a:lnTo>
                <a:close/>
              </a:path>
              <a:path w="143510" h="10794">
                <a:moveTo>
                  <a:pt x="143090" y="0"/>
                </a:moveTo>
                <a:lnTo>
                  <a:pt x="95402" y="0"/>
                </a:lnTo>
                <a:lnTo>
                  <a:pt x="95402" y="10604"/>
                </a:lnTo>
                <a:lnTo>
                  <a:pt x="143090" y="10604"/>
                </a:lnTo>
                <a:lnTo>
                  <a:pt x="143090" y="0"/>
                </a:lnTo>
                <a:close/>
              </a:path>
            </a:pathLst>
          </a:custGeom>
          <a:solidFill>
            <a:srgbClr val="FFA159"/>
          </a:solidFill>
        </p:spPr>
        <p:txBody>
          <a:bodyPr wrap="square" lIns="0" tIns="0" rIns="0" bIns="0" rtlCol="0"/>
          <a:lstStyle/>
          <a:p>
            <a:endParaRPr/>
          </a:p>
        </p:txBody>
      </p:sp>
      <p:sp>
        <p:nvSpPr>
          <p:cNvPr id="31" name="object 31"/>
          <p:cNvSpPr txBox="1"/>
          <p:nvPr/>
        </p:nvSpPr>
        <p:spPr>
          <a:xfrm>
            <a:off x="1759579" y="3159042"/>
            <a:ext cx="508000" cy="114935"/>
          </a:xfrm>
          <a:prstGeom prst="rect">
            <a:avLst/>
          </a:prstGeom>
        </p:spPr>
        <p:txBody>
          <a:bodyPr vert="horz" wrap="square" lIns="0" tIns="17145" rIns="0" bIns="0" rtlCol="0">
            <a:spAutoFit/>
          </a:bodyPr>
          <a:lstStyle/>
          <a:p>
            <a:pPr marL="12700">
              <a:lnSpc>
                <a:spcPct val="100000"/>
              </a:lnSpc>
              <a:spcBef>
                <a:spcPts val="135"/>
              </a:spcBef>
            </a:pPr>
            <a:r>
              <a:rPr sz="550" spc="-10" dirty="0">
                <a:solidFill>
                  <a:srgbClr val="293F5E"/>
                </a:solidFill>
                <a:latin typeface="Lucida Sans Unicode"/>
                <a:cs typeface="Lucida Sans Unicode"/>
              </a:rPr>
              <a:t>Combinations</a:t>
            </a:r>
            <a:endParaRPr sz="550">
              <a:latin typeface="Lucida Sans Unicode"/>
              <a:cs typeface="Lucida Sans Unicode"/>
            </a:endParaRPr>
          </a:p>
        </p:txBody>
      </p:sp>
      <p:sp>
        <p:nvSpPr>
          <p:cNvPr id="32" name="object 32"/>
          <p:cNvSpPr txBox="1"/>
          <p:nvPr/>
        </p:nvSpPr>
        <p:spPr>
          <a:xfrm>
            <a:off x="3468565" y="2123950"/>
            <a:ext cx="127000" cy="280035"/>
          </a:xfrm>
          <a:prstGeom prst="rect">
            <a:avLst/>
          </a:prstGeom>
        </p:spPr>
        <p:txBody>
          <a:bodyPr vert="vert270" wrap="square" lIns="0" tIns="22225" rIns="0" bIns="0" rtlCol="0">
            <a:spAutoFit/>
          </a:bodyPr>
          <a:lstStyle/>
          <a:p>
            <a:pPr marL="12700">
              <a:lnSpc>
                <a:spcPct val="100000"/>
              </a:lnSpc>
              <a:spcBef>
                <a:spcPts val="175"/>
              </a:spcBef>
            </a:pPr>
            <a:r>
              <a:rPr sz="550" spc="-10" dirty="0">
                <a:solidFill>
                  <a:srgbClr val="293F5E"/>
                </a:solidFill>
                <a:latin typeface="Lucida Sans Unicode"/>
                <a:cs typeface="Lucida Sans Unicode"/>
              </a:rPr>
              <a:t>Metrics</a:t>
            </a:r>
            <a:endParaRPr sz="550">
              <a:latin typeface="Lucida Sans Unicode"/>
              <a:cs typeface="Lucida Sans Unicode"/>
            </a:endParaRPr>
          </a:p>
        </p:txBody>
      </p:sp>
      <p:pic>
        <p:nvPicPr>
          <p:cNvPr id="66" name="Audio 65">
            <a:hlinkClick r:id="" action="ppaction://media"/>
            <a:extLst>
              <a:ext uri="{FF2B5EF4-FFF2-40B4-BE49-F238E27FC236}">
                <a16:creationId xmlns:a16="http://schemas.microsoft.com/office/drawing/2014/main" id="{B511A947-11DD-8BC6-089D-5358EA88C5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2569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5" dirty="0"/>
              <a:t>Neural</a:t>
            </a:r>
            <a:r>
              <a:rPr spc="-40" dirty="0"/>
              <a:t> Network</a:t>
            </a:r>
            <a:r>
              <a:rPr spc="-35" dirty="0"/>
              <a:t> </a:t>
            </a:r>
            <a:r>
              <a:rPr spc="-30" dirty="0"/>
              <a:t>Configuration</a:t>
            </a:r>
            <a:r>
              <a:rPr spc="-35" dirty="0"/>
              <a:t> </a:t>
            </a:r>
            <a:r>
              <a:rPr spc="-50" dirty="0"/>
              <a:t>I</a:t>
            </a:r>
          </a:p>
        </p:txBody>
      </p:sp>
      <p:sp>
        <p:nvSpPr>
          <p:cNvPr id="3" name="object 3"/>
          <p:cNvSpPr txBox="1"/>
          <p:nvPr/>
        </p:nvSpPr>
        <p:spPr>
          <a:xfrm>
            <a:off x="434657" y="357452"/>
            <a:ext cx="1958339" cy="655955"/>
          </a:xfrm>
          <a:prstGeom prst="rect">
            <a:avLst/>
          </a:prstGeom>
        </p:spPr>
        <p:txBody>
          <a:bodyPr vert="horz" wrap="square" lIns="0" tIns="55244" rIns="0" bIns="0" rtlCol="0">
            <a:spAutoFit/>
          </a:bodyPr>
          <a:lstStyle/>
          <a:p>
            <a:pPr marL="25400">
              <a:lnSpc>
                <a:spcPct val="100000"/>
              </a:lnSpc>
              <a:spcBef>
                <a:spcPts val="434"/>
              </a:spcBef>
            </a:pPr>
            <a:r>
              <a:rPr sz="1650" baseline="5050" dirty="0">
                <a:solidFill>
                  <a:srgbClr val="3333B2"/>
                </a:solidFill>
                <a:latin typeface="Lucida Sans Unicode"/>
                <a:cs typeface="Lucida Sans Unicode"/>
              </a:rPr>
              <a:t>▶</a:t>
            </a:r>
            <a:r>
              <a:rPr sz="1650" spc="240" baseline="5050" dirty="0">
                <a:solidFill>
                  <a:srgbClr val="3333B2"/>
                </a:solidFill>
                <a:latin typeface="Lucida Sans Unicode"/>
                <a:cs typeface="Lucida Sans Unicode"/>
              </a:rPr>
              <a:t> </a:t>
            </a:r>
            <a:r>
              <a:rPr sz="1100" dirty="0">
                <a:latin typeface="Arial"/>
                <a:cs typeface="Arial"/>
              </a:rPr>
              <a:t>Initial</a:t>
            </a:r>
            <a:r>
              <a:rPr sz="1100" spc="30" dirty="0">
                <a:latin typeface="Arial"/>
                <a:cs typeface="Arial"/>
              </a:rPr>
              <a:t> </a:t>
            </a:r>
            <a:r>
              <a:rPr sz="1100" spc="-50" dirty="0">
                <a:latin typeface="Arial"/>
                <a:cs typeface="Arial"/>
              </a:rPr>
              <a:t>hyperparameter</a:t>
            </a:r>
            <a:r>
              <a:rPr sz="1100" spc="30" dirty="0">
                <a:latin typeface="Arial"/>
                <a:cs typeface="Arial"/>
              </a:rPr>
              <a:t> </a:t>
            </a:r>
            <a:r>
              <a:rPr sz="1100" spc="-10" dirty="0">
                <a:latin typeface="Arial"/>
                <a:cs typeface="Arial"/>
              </a:rPr>
              <a:t>tuning</a:t>
            </a:r>
            <a:endParaRPr sz="1100">
              <a:latin typeface="Arial"/>
              <a:cs typeface="Arial"/>
            </a:endParaRPr>
          </a:p>
          <a:p>
            <a:pPr marL="25400">
              <a:lnSpc>
                <a:spcPct val="100000"/>
              </a:lnSpc>
              <a:spcBef>
                <a:spcPts val="334"/>
              </a:spcBef>
            </a:pPr>
            <a:r>
              <a:rPr sz="1650" baseline="5050" dirty="0">
                <a:solidFill>
                  <a:srgbClr val="3333B2"/>
                </a:solidFill>
                <a:latin typeface="Lucida Sans Unicode"/>
                <a:cs typeface="Lucida Sans Unicode"/>
              </a:rPr>
              <a:t>▶</a:t>
            </a:r>
            <a:r>
              <a:rPr sz="1650" spc="187" baseline="5050" dirty="0">
                <a:solidFill>
                  <a:srgbClr val="3333B2"/>
                </a:solidFill>
                <a:latin typeface="Lucida Sans Unicode"/>
                <a:cs typeface="Lucida Sans Unicode"/>
              </a:rPr>
              <a:t> </a:t>
            </a:r>
            <a:r>
              <a:rPr sz="1100" spc="-60" dirty="0">
                <a:latin typeface="Arial"/>
                <a:cs typeface="Arial"/>
              </a:rPr>
              <a:t>Parameters</a:t>
            </a:r>
            <a:r>
              <a:rPr sz="1100" spc="5" dirty="0">
                <a:latin typeface="Arial"/>
                <a:cs typeface="Arial"/>
              </a:rPr>
              <a:t> </a:t>
            </a:r>
            <a:r>
              <a:rPr sz="1100" spc="-45" dirty="0">
                <a:latin typeface="Arial"/>
                <a:cs typeface="Arial"/>
              </a:rPr>
              <a:t>and</a:t>
            </a:r>
            <a:r>
              <a:rPr sz="1100" spc="10" dirty="0">
                <a:latin typeface="Arial"/>
                <a:cs typeface="Arial"/>
              </a:rPr>
              <a:t> </a:t>
            </a:r>
            <a:r>
              <a:rPr sz="1100" dirty="0">
                <a:latin typeface="Arial"/>
                <a:cs typeface="Arial"/>
              </a:rPr>
              <a:t>their</a:t>
            </a:r>
            <a:r>
              <a:rPr sz="1100" spc="5" dirty="0">
                <a:latin typeface="Arial"/>
                <a:cs typeface="Arial"/>
              </a:rPr>
              <a:t> </a:t>
            </a:r>
            <a:r>
              <a:rPr sz="1100" spc="-10" dirty="0">
                <a:latin typeface="Arial"/>
                <a:cs typeface="Arial"/>
              </a:rPr>
              <a:t>impact</a:t>
            </a:r>
            <a:endParaRPr sz="1100">
              <a:latin typeface="Arial"/>
              <a:cs typeface="Arial"/>
            </a:endParaRPr>
          </a:p>
          <a:p>
            <a:pPr marL="25400">
              <a:lnSpc>
                <a:spcPct val="100000"/>
              </a:lnSpc>
              <a:spcBef>
                <a:spcPts val="330"/>
              </a:spcBef>
            </a:pPr>
            <a:r>
              <a:rPr sz="1650" baseline="5050" dirty="0">
                <a:solidFill>
                  <a:srgbClr val="3333B2"/>
                </a:solidFill>
                <a:latin typeface="Lucida Sans Unicode"/>
                <a:cs typeface="Lucida Sans Unicode"/>
              </a:rPr>
              <a:t>▶</a:t>
            </a:r>
            <a:r>
              <a:rPr sz="1650" spc="187" baseline="5050" dirty="0">
                <a:solidFill>
                  <a:srgbClr val="3333B2"/>
                </a:solidFill>
                <a:latin typeface="Lucida Sans Unicode"/>
                <a:cs typeface="Lucida Sans Unicode"/>
              </a:rPr>
              <a:t> </a:t>
            </a:r>
            <a:r>
              <a:rPr sz="1100" spc="-55" dirty="0">
                <a:latin typeface="Arial"/>
                <a:cs typeface="Arial"/>
              </a:rPr>
              <a:t>Results</a:t>
            </a:r>
            <a:r>
              <a:rPr sz="1100" spc="5" dirty="0">
                <a:latin typeface="Arial"/>
                <a:cs typeface="Arial"/>
              </a:rPr>
              <a:t> </a:t>
            </a:r>
            <a:r>
              <a:rPr sz="1100" dirty="0">
                <a:latin typeface="Arial"/>
                <a:cs typeface="Arial"/>
              </a:rPr>
              <a:t>from</a:t>
            </a:r>
            <a:r>
              <a:rPr sz="1100" spc="10" dirty="0">
                <a:latin typeface="Arial"/>
                <a:cs typeface="Arial"/>
              </a:rPr>
              <a:t> </a:t>
            </a:r>
            <a:r>
              <a:rPr sz="1100" spc="-50" dirty="0">
                <a:latin typeface="Arial"/>
                <a:cs typeface="Arial"/>
              </a:rPr>
              <a:t>Hyperband</a:t>
            </a:r>
            <a:r>
              <a:rPr sz="1100" spc="5" dirty="0">
                <a:latin typeface="Arial"/>
                <a:cs typeface="Arial"/>
              </a:rPr>
              <a:t> </a:t>
            </a:r>
            <a:r>
              <a:rPr sz="1100" spc="-10" dirty="0">
                <a:latin typeface="Arial"/>
                <a:cs typeface="Arial"/>
              </a:rPr>
              <a:t>trials</a:t>
            </a:r>
            <a:endParaRPr sz="1100">
              <a:latin typeface="Arial"/>
              <a:cs typeface="Arial"/>
            </a:endParaRPr>
          </a:p>
        </p:txBody>
      </p:sp>
      <p:pic>
        <p:nvPicPr>
          <p:cNvPr id="4" name="object 4"/>
          <p:cNvPicPr/>
          <p:nvPr/>
        </p:nvPicPr>
        <p:blipFill>
          <a:blip r:embed="rId5" cstate="print"/>
          <a:stretch>
            <a:fillRect/>
          </a:stretch>
        </p:blipFill>
        <p:spPr>
          <a:xfrm>
            <a:off x="710036" y="1295995"/>
            <a:ext cx="463644" cy="545399"/>
          </a:xfrm>
          <a:prstGeom prst="rect">
            <a:avLst/>
          </a:prstGeom>
        </p:spPr>
      </p:pic>
      <p:pic>
        <p:nvPicPr>
          <p:cNvPr id="5" name="object 5"/>
          <p:cNvPicPr/>
          <p:nvPr/>
        </p:nvPicPr>
        <p:blipFill>
          <a:blip r:embed="rId6" cstate="print"/>
          <a:stretch>
            <a:fillRect/>
          </a:stretch>
        </p:blipFill>
        <p:spPr>
          <a:xfrm>
            <a:off x="1284072" y="1295995"/>
            <a:ext cx="463644" cy="545399"/>
          </a:xfrm>
          <a:prstGeom prst="rect">
            <a:avLst/>
          </a:prstGeom>
        </p:spPr>
      </p:pic>
      <p:pic>
        <p:nvPicPr>
          <p:cNvPr id="6" name="object 6"/>
          <p:cNvPicPr/>
          <p:nvPr/>
        </p:nvPicPr>
        <p:blipFill>
          <a:blip r:embed="rId7" cstate="print"/>
          <a:stretch>
            <a:fillRect/>
          </a:stretch>
        </p:blipFill>
        <p:spPr>
          <a:xfrm>
            <a:off x="1858109" y="1295995"/>
            <a:ext cx="463644" cy="545399"/>
          </a:xfrm>
          <a:prstGeom prst="rect">
            <a:avLst/>
          </a:prstGeom>
        </p:spPr>
      </p:pic>
      <p:pic>
        <p:nvPicPr>
          <p:cNvPr id="7" name="object 7"/>
          <p:cNvPicPr/>
          <p:nvPr/>
        </p:nvPicPr>
        <p:blipFill>
          <a:blip r:embed="rId8" cstate="print"/>
          <a:stretch>
            <a:fillRect/>
          </a:stretch>
        </p:blipFill>
        <p:spPr>
          <a:xfrm>
            <a:off x="2432145" y="1295995"/>
            <a:ext cx="463644" cy="545399"/>
          </a:xfrm>
          <a:prstGeom prst="rect">
            <a:avLst/>
          </a:prstGeom>
        </p:spPr>
      </p:pic>
      <p:pic>
        <p:nvPicPr>
          <p:cNvPr id="8" name="object 8"/>
          <p:cNvPicPr/>
          <p:nvPr/>
        </p:nvPicPr>
        <p:blipFill>
          <a:blip r:embed="rId9" cstate="print"/>
          <a:stretch>
            <a:fillRect/>
          </a:stretch>
        </p:blipFill>
        <p:spPr>
          <a:xfrm>
            <a:off x="3006182" y="1295995"/>
            <a:ext cx="463644" cy="545399"/>
          </a:xfrm>
          <a:prstGeom prst="rect">
            <a:avLst/>
          </a:prstGeom>
        </p:spPr>
      </p:pic>
      <p:pic>
        <p:nvPicPr>
          <p:cNvPr id="9" name="object 9"/>
          <p:cNvPicPr/>
          <p:nvPr/>
        </p:nvPicPr>
        <p:blipFill>
          <a:blip r:embed="rId10" cstate="print"/>
          <a:stretch>
            <a:fillRect/>
          </a:stretch>
        </p:blipFill>
        <p:spPr>
          <a:xfrm>
            <a:off x="710036" y="2308881"/>
            <a:ext cx="463644" cy="545399"/>
          </a:xfrm>
          <a:prstGeom prst="rect">
            <a:avLst/>
          </a:prstGeom>
        </p:spPr>
      </p:pic>
      <p:sp>
        <p:nvSpPr>
          <p:cNvPr id="10" name="object 10"/>
          <p:cNvSpPr txBox="1"/>
          <p:nvPr/>
        </p:nvSpPr>
        <p:spPr>
          <a:xfrm rot="18060000">
            <a:off x="667817" y="1906114"/>
            <a:ext cx="1391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true</a:t>
            </a:r>
            <a:endParaRPr sz="500">
              <a:latin typeface="Tahoma"/>
              <a:cs typeface="Tahoma"/>
            </a:endParaRPr>
          </a:p>
        </p:txBody>
      </p:sp>
      <p:sp>
        <p:nvSpPr>
          <p:cNvPr id="11" name="object 11"/>
          <p:cNvSpPr txBox="1"/>
          <p:nvPr/>
        </p:nvSpPr>
        <p:spPr>
          <a:xfrm rot="18060000">
            <a:off x="1035397" y="1913034"/>
            <a:ext cx="153454"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false</a:t>
            </a:r>
            <a:endParaRPr sz="500">
              <a:latin typeface="Tahoma"/>
              <a:cs typeface="Tahoma"/>
            </a:endParaRPr>
          </a:p>
        </p:txBody>
      </p:sp>
      <p:sp>
        <p:nvSpPr>
          <p:cNvPr id="12" name="object 12"/>
          <p:cNvSpPr txBox="1"/>
          <p:nvPr/>
        </p:nvSpPr>
        <p:spPr>
          <a:xfrm>
            <a:off x="603335" y="1742334"/>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0.6</a:t>
            </a:r>
            <a:endParaRPr sz="500">
              <a:latin typeface="Tahoma"/>
              <a:cs typeface="Tahoma"/>
            </a:endParaRPr>
          </a:p>
        </p:txBody>
      </p:sp>
      <p:sp>
        <p:nvSpPr>
          <p:cNvPr id="13" name="object 13"/>
          <p:cNvSpPr txBox="1"/>
          <p:nvPr/>
        </p:nvSpPr>
        <p:spPr>
          <a:xfrm>
            <a:off x="603335" y="1287808"/>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0.7</a:t>
            </a:r>
            <a:endParaRPr sz="500">
              <a:latin typeface="Tahoma"/>
              <a:cs typeface="Tahoma"/>
            </a:endParaRPr>
          </a:p>
        </p:txBody>
      </p:sp>
      <p:pic>
        <p:nvPicPr>
          <p:cNvPr id="14" name="object 14"/>
          <p:cNvPicPr/>
          <p:nvPr/>
        </p:nvPicPr>
        <p:blipFill>
          <a:blip r:embed="rId11" cstate="print"/>
          <a:stretch>
            <a:fillRect/>
          </a:stretch>
        </p:blipFill>
        <p:spPr>
          <a:xfrm>
            <a:off x="1284072" y="2308881"/>
            <a:ext cx="463644" cy="545399"/>
          </a:xfrm>
          <a:prstGeom prst="rect">
            <a:avLst/>
          </a:prstGeom>
        </p:spPr>
      </p:pic>
      <p:pic>
        <p:nvPicPr>
          <p:cNvPr id="15" name="object 15"/>
          <p:cNvPicPr/>
          <p:nvPr/>
        </p:nvPicPr>
        <p:blipFill>
          <a:blip r:embed="rId12" cstate="print"/>
          <a:stretch>
            <a:fillRect/>
          </a:stretch>
        </p:blipFill>
        <p:spPr>
          <a:xfrm>
            <a:off x="1858109" y="2308881"/>
            <a:ext cx="463644" cy="545399"/>
          </a:xfrm>
          <a:prstGeom prst="rect">
            <a:avLst/>
          </a:prstGeom>
        </p:spPr>
      </p:pic>
      <p:pic>
        <p:nvPicPr>
          <p:cNvPr id="16" name="object 16"/>
          <p:cNvPicPr/>
          <p:nvPr/>
        </p:nvPicPr>
        <p:blipFill>
          <a:blip r:embed="rId13" cstate="print"/>
          <a:stretch>
            <a:fillRect/>
          </a:stretch>
        </p:blipFill>
        <p:spPr>
          <a:xfrm>
            <a:off x="2432145" y="2308881"/>
            <a:ext cx="463644" cy="545399"/>
          </a:xfrm>
          <a:prstGeom prst="rect">
            <a:avLst/>
          </a:prstGeom>
        </p:spPr>
      </p:pic>
      <p:pic>
        <p:nvPicPr>
          <p:cNvPr id="17" name="object 17"/>
          <p:cNvPicPr/>
          <p:nvPr/>
        </p:nvPicPr>
        <p:blipFill>
          <a:blip r:embed="rId14" cstate="print"/>
          <a:stretch>
            <a:fillRect/>
          </a:stretch>
        </p:blipFill>
        <p:spPr>
          <a:xfrm>
            <a:off x="3006182" y="2308881"/>
            <a:ext cx="463644" cy="545399"/>
          </a:xfrm>
          <a:prstGeom prst="rect">
            <a:avLst/>
          </a:prstGeom>
        </p:spPr>
      </p:pic>
      <p:sp>
        <p:nvSpPr>
          <p:cNvPr id="18" name="object 18"/>
          <p:cNvSpPr txBox="1"/>
          <p:nvPr/>
        </p:nvSpPr>
        <p:spPr>
          <a:xfrm rot="18060000">
            <a:off x="1226360" y="1915797"/>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2017</a:t>
            </a:r>
            <a:endParaRPr sz="500">
              <a:latin typeface="Tahoma"/>
              <a:cs typeface="Tahoma"/>
            </a:endParaRPr>
          </a:p>
        </p:txBody>
      </p:sp>
      <p:sp>
        <p:nvSpPr>
          <p:cNvPr id="19" name="object 19"/>
          <p:cNvSpPr txBox="1"/>
          <p:nvPr/>
        </p:nvSpPr>
        <p:spPr>
          <a:xfrm rot="18060000">
            <a:off x="1297244" y="1956722"/>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2018</a:t>
            </a:r>
            <a:endParaRPr sz="500">
              <a:latin typeface="Tahoma"/>
              <a:cs typeface="Tahoma"/>
            </a:endParaRPr>
          </a:p>
        </p:txBody>
      </p:sp>
      <p:sp>
        <p:nvSpPr>
          <p:cNvPr id="20" name="object 20"/>
          <p:cNvSpPr txBox="1"/>
          <p:nvPr/>
        </p:nvSpPr>
        <p:spPr>
          <a:xfrm rot="18060000">
            <a:off x="1368127" y="1997646"/>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2019</a:t>
            </a:r>
            <a:endParaRPr sz="500">
              <a:latin typeface="Tahoma"/>
              <a:cs typeface="Tahoma"/>
            </a:endParaRPr>
          </a:p>
        </p:txBody>
      </p:sp>
      <p:sp>
        <p:nvSpPr>
          <p:cNvPr id="21" name="object 21"/>
          <p:cNvSpPr txBox="1"/>
          <p:nvPr/>
        </p:nvSpPr>
        <p:spPr>
          <a:xfrm rot="18060000">
            <a:off x="1604966" y="1915797"/>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2017</a:t>
            </a:r>
            <a:endParaRPr sz="500">
              <a:latin typeface="Tahoma"/>
              <a:cs typeface="Tahoma"/>
            </a:endParaRPr>
          </a:p>
        </p:txBody>
      </p:sp>
      <p:sp>
        <p:nvSpPr>
          <p:cNvPr id="22" name="object 22"/>
          <p:cNvSpPr txBox="1"/>
          <p:nvPr/>
        </p:nvSpPr>
        <p:spPr>
          <a:xfrm rot="18060000">
            <a:off x="1828383" y="1898073"/>
            <a:ext cx="123059"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l1l2</a:t>
            </a:r>
            <a:endParaRPr sz="500">
              <a:latin typeface="Tahoma"/>
              <a:cs typeface="Tahoma"/>
            </a:endParaRPr>
          </a:p>
        </p:txBody>
      </p:sp>
      <p:sp>
        <p:nvSpPr>
          <p:cNvPr id="23" name="object 23"/>
          <p:cNvSpPr txBox="1"/>
          <p:nvPr/>
        </p:nvSpPr>
        <p:spPr>
          <a:xfrm rot="18060000">
            <a:off x="2050332" y="1875713"/>
            <a:ext cx="83339"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l2</a:t>
            </a:r>
            <a:endParaRPr sz="500">
              <a:latin typeface="Tahoma"/>
              <a:cs typeface="Tahoma"/>
            </a:endParaRPr>
          </a:p>
        </p:txBody>
      </p:sp>
      <p:sp>
        <p:nvSpPr>
          <p:cNvPr id="24" name="object 24"/>
          <p:cNvSpPr txBox="1"/>
          <p:nvPr/>
        </p:nvSpPr>
        <p:spPr>
          <a:xfrm rot="18060000">
            <a:off x="2239635" y="1875713"/>
            <a:ext cx="83339"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l1</a:t>
            </a:r>
            <a:endParaRPr sz="500">
              <a:latin typeface="Tahoma"/>
              <a:cs typeface="Tahoma"/>
            </a:endParaRPr>
          </a:p>
        </p:txBody>
      </p:sp>
      <p:sp>
        <p:nvSpPr>
          <p:cNvPr id="25" name="object 25"/>
          <p:cNvSpPr txBox="1"/>
          <p:nvPr/>
        </p:nvSpPr>
        <p:spPr>
          <a:xfrm rot="18060000">
            <a:off x="2412264" y="1891747"/>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0.1</a:t>
            </a:r>
            <a:endParaRPr sz="500">
              <a:latin typeface="Tahoma"/>
              <a:cs typeface="Tahoma"/>
            </a:endParaRPr>
          </a:p>
        </p:txBody>
      </p:sp>
      <p:sp>
        <p:nvSpPr>
          <p:cNvPr id="26" name="object 26"/>
          <p:cNvSpPr txBox="1"/>
          <p:nvPr/>
        </p:nvSpPr>
        <p:spPr>
          <a:xfrm rot="18060000">
            <a:off x="2601566" y="1891747"/>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0.3</a:t>
            </a:r>
            <a:endParaRPr sz="500">
              <a:latin typeface="Tahoma"/>
              <a:cs typeface="Tahoma"/>
            </a:endParaRPr>
          </a:p>
        </p:txBody>
      </p:sp>
      <p:sp>
        <p:nvSpPr>
          <p:cNvPr id="27" name="object 27"/>
          <p:cNvSpPr txBox="1"/>
          <p:nvPr/>
        </p:nvSpPr>
        <p:spPr>
          <a:xfrm rot="18060000">
            <a:off x="2790869" y="1891747"/>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0.5</a:t>
            </a:r>
            <a:endParaRPr sz="500">
              <a:latin typeface="Tahoma"/>
              <a:cs typeface="Tahoma"/>
            </a:endParaRPr>
          </a:p>
        </p:txBody>
      </p:sp>
      <p:sp>
        <p:nvSpPr>
          <p:cNvPr id="28" name="object 28"/>
          <p:cNvSpPr txBox="1"/>
          <p:nvPr/>
        </p:nvSpPr>
        <p:spPr>
          <a:xfrm rot="18060000">
            <a:off x="2968324" y="1903346"/>
            <a:ext cx="133538"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relu</a:t>
            </a:r>
            <a:endParaRPr sz="500">
              <a:latin typeface="Tahoma"/>
              <a:cs typeface="Tahoma"/>
            </a:endParaRPr>
          </a:p>
        </p:txBody>
      </p:sp>
      <p:sp>
        <p:nvSpPr>
          <p:cNvPr id="29" name="object 29"/>
          <p:cNvSpPr txBox="1"/>
          <p:nvPr/>
        </p:nvSpPr>
        <p:spPr>
          <a:xfrm rot="18060000">
            <a:off x="3322127" y="1918834"/>
            <a:ext cx="165686"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leaky</a:t>
            </a:r>
            <a:endParaRPr sz="500">
              <a:latin typeface="Tahoma"/>
              <a:cs typeface="Tahoma"/>
            </a:endParaRPr>
          </a:p>
        </p:txBody>
      </p:sp>
      <p:sp>
        <p:nvSpPr>
          <p:cNvPr id="30" name="object 30"/>
          <p:cNvSpPr txBox="1"/>
          <p:nvPr/>
        </p:nvSpPr>
        <p:spPr>
          <a:xfrm rot="18060000">
            <a:off x="3417813" y="1944271"/>
            <a:ext cx="133538"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relu</a:t>
            </a:r>
            <a:endParaRPr sz="500">
              <a:latin typeface="Tahoma"/>
              <a:cs typeface="Tahoma"/>
            </a:endParaRPr>
          </a:p>
        </p:txBody>
      </p:sp>
      <p:sp>
        <p:nvSpPr>
          <p:cNvPr id="31" name="object 31"/>
          <p:cNvSpPr txBox="1"/>
          <p:nvPr/>
        </p:nvSpPr>
        <p:spPr>
          <a:xfrm rot="18060000">
            <a:off x="1092886" y="2881691"/>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4</a:t>
            </a:r>
            <a:endParaRPr sz="500">
              <a:latin typeface="Tahoma"/>
              <a:cs typeface="Tahoma"/>
            </a:endParaRPr>
          </a:p>
        </p:txBody>
      </p:sp>
      <p:sp>
        <p:nvSpPr>
          <p:cNvPr id="32" name="object 32"/>
          <p:cNvSpPr txBox="1"/>
          <p:nvPr/>
        </p:nvSpPr>
        <p:spPr>
          <a:xfrm rot="18060000">
            <a:off x="714333" y="2881691"/>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2</a:t>
            </a:r>
            <a:endParaRPr sz="500">
              <a:latin typeface="Tahoma"/>
              <a:cs typeface="Tahoma"/>
            </a:endParaRPr>
          </a:p>
        </p:txBody>
      </p:sp>
      <p:sp>
        <p:nvSpPr>
          <p:cNvPr id="33" name="object 33"/>
          <p:cNvSpPr txBox="1"/>
          <p:nvPr/>
        </p:nvSpPr>
        <p:spPr>
          <a:xfrm>
            <a:off x="603335" y="2755219"/>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0.6</a:t>
            </a:r>
            <a:endParaRPr sz="500">
              <a:latin typeface="Tahoma"/>
              <a:cs typeface="Tahoma"/>
            </a:endParaRPr>
          </a:p>
        </p:txBody>
      </p:sp>
      <p:sp>
        <p:nvSpPr>
          <p:cNvPr id="34" name="object 34"/>
          <p:cNvSpPr txBox="1"/>
          <p:nvPr/>
        </p:nvSpPr>
        <p:spPr>
          <a:xfrm>
            <a:off x="603335" y="2300693"/>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0.7</a:t>
            </a:r>
            <a:endParaRPr sz="500">
              <a:latin typeface="Tahoma"/>
              <a:cs typeface="Tahoma"/>
            </a:endParaRPr>
          </a:p>
        </p:txBody>
      </p:sp>
      <p:sp>
        <p:nvSpPr>
          <p:cNvPr id="35" name="object 35"/>
          <p:cNvSpPr txBox="1"/>
          <p:nvPr/>
        </p:nvSpPr>
        <p:spPr>
          <a:xfrm rot="18060000">
            <a:off x="1635555" y="2904632"/>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0.5</a:t>
            </a:r>
            <a:endParaRPr sz="500">
              <a:latin typeface="Tahoma"/>
              <a:cs typeface="Tahoma"/>
            </a:endParaRPr>
          </a:p>
        </p:txBody>
      </p:sp>
      <p:sp>
        <p:nvSpPr>
          <p:cNvPr id="36" name="object 36"/>
          <p:cNvSpPr txBox="1"/>
          <p:nvPr/>
        </p:nvSpPr>
        <p:spPr>
          <a:xfrm rot="18060000">
            <a:off x="1257002" y="2904632"/>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0.1</a:t>
            </a:r>
            <a:endParaRPr sz="500">
              <a:latin typeface="Tahoma"/>
              <a:cs typeface="Tahoma"/>
            </a:endParaRPr>
          </a:p>
        </p:txBody>
      </p:sp>
      <p:sp>
        <p:nvSpPr>
          <p:cNvPr id="37" name="object 37"/>
          <p:cNvSpPr txBox="1"/>
          <p:nvPr/>
        </p:nvSpPr>
        <p:spPr>
          <a:xfrm rot="18060000">
            <a:off x="1446305" y="2904632"/>
            <a:ext cx="110805"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0.3</a:t>
            </a:r>
            <a:endParaRPr sz="500">
              <a:latin typeface="Tahoma"/>
              <a:cs typeface="Tahoma"/>
            </a:endParaRPr>
          </a:p>
        </p:txBody>
      </p:sp>
      <p:sp>
        <p:nvSpPr>
          <p:cNvPr id="38" name="object 38"/>
          <p:cNvSpPr txBox="1"/>
          <p:nvPr/>
        </p:nvSpPr>
        <p:spPr>
          <a:xfrm rot="18060000">
            <a:off x="1815889" y="2918999"/>
            <a:ext cx="1391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true</a:t>
            </a:r>
            <a:endParaRPr sz="500">
              <a:latin typeface="Tahoma"/>
              <a:cs typeface="Tahoma"/>
            </a:endParaRPr>
          </a:p>
        </p:txBody>
      </p:sp>
      <p:sp>
        <p:nvSpPr>
          <p:cNvPr id="39" name="object 39"/>
          <p:cNvSpPr txBox="1"/>
          <p:nvPr/>
        </p:nvSpPr>
        <p:spPr>
          <a:xfrm rot="18060000">
            <a:off x="2183470" y="2925919"/>
            <a:ext cx="153454"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false</a:t>
            </a:r>
            <a:endParaRPr sz="500">
              <a:latin typeface="Tahoma"/>
              <a:cs typeface="Tahoma"/>
            </a:endParaRPr>
          </a:p>
        </p:txBody>
      </p:sp>
      <p:sp>
        <p:nvSpPr>
          <p:cNvPr id="40" name="object 40"/>
          <p:cNvSpPr txBox="1"/>
          <p:nvPr/>
        </p:nvSpPr>
        <p:spPr>
          <a:xfrm rot="18060000">
            <a:off x="2336744" y="2951623"/>
            <a:ext cx="208652"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0.0001</a:t>
            </a:r>
            <a:endParaRPr sz="500">
              <a:latin typeface="Tahoma"/>
              <a:cs typeface="Tahoma"/>
            </a:endParaRPr>
          </a:p>
        </p:txBody>
      </p:sp>
      <p:sp>
        <p:nvSpPr>
          <p:cNvPr id="41" name="object 41"/>
          <p:cNvSpPr txBox="1"/>
          <p:nvPr/>
        </p:nvSpPr>
        <p:spPr>
          <a:xfrm rot="18060000">
            <a:off x="2551977" y="2935854"/>
            <a:ext cx="174522"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0.001</a:t>
            </a:r>
            <a:endParaRPr sz="500">
              <a:latin typeface="Tahoma"/>
              <a:cs typeface="Tahoma"/>
            </a:endParaRPr>
          </a:p>
        </p:txBody>
      </p:sp>
      <p:sp>
        <p:nvSpPr>
          <p:cNvPr id="42" name="object 42"/>
          <p:cNvSpPr txBox="1"/>
          <p:nvPr/>
        </p:nvSpPr>
        <p:spPr>
          <a:xfrm rot="18060000">
            <a:off x="2766695" y="2920084"/>
            <a:ext cx="141422"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0.01</a:t>
            </a:r>
            <a:endParaRPr sz="500">
              <a:latin typeface="Tahoma"/>
              <a:cs typeface="Tahoma"/>
            </a:endParaRPr>
          </a:p>
        </p:txBody>
      </p:sp>
      <p:sp>
        <p:nvSpPr>
          <p:cNvPr id="43" name="object 43"/>
          <p:cNvSpPr txBox="1"/>
          <p:nvPr/>
        </p:nvSpPr>
        <p:spPr>
          <a:xfrm rot="18060000">
            <a:off x="2918957" y="2946630"/>
            <a:ext cx="197795"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binary</a:t>
            </a:r>
            <a:endParaRPr sz="500">
              <a:latin typeface="Tahoma"/>
              <a:cs typeface="Tahoma"/>
            </a:endParaRPr>
          </a:p>
        </p:txBody>
      </p:sp>
      <p:sp>
        <p:nvSpPr>
          <p:cNvPr id="44" name="object 44"/>
          <p:cNvSpPr txBox="1"/>
          <p:nvPr/>
        </p:nvSpPr>
        <p:spPr>
          <a:xfrm rot="18060000">
            <a:off x="2844557" y="3073785"/>
            <a:ext cx="390640"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crossentropy</a:t>
            </a:r>
            <a:endParaRPr sz="500">
              <a:latin typeface="Tahoma"/>
              <a:cs typeface="Tahoma"/>
            </a:endParaRPr>
          </a:p>
        </p:txBody>
      </p:sp>
      <p:sp>
        <p:nvSpPr>
          <p:cNvPr id="45" name="object 45"/>
          <p:cNvSpPr txBox="1"/>
          <p:nvPr/>
        </p:nvSpPr>
        <p:spPr>
          <a:xfrm rot="18060000">
            <a:off x="3297563" y="2946630"/>
            <a:ext cx="197795"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binary</a:t>
            </a:r>
            <a:endParaRPr sz="500">
              <a:latin typeface="Tahoma"/>
              <a:cs typeface="Tahoma"/>
            </a:endParaRPr>
          </a:p>
        </p:txBody>
      </p:sp>
      <p:sp>
        <p:nvSpPr>
          <p:cNvPr id="46" name="object 46"/>
          <p:cNvSpPr txBox="1"/>
          <p:nvPr/>
        </p:nvSpPr>
        <p:spPr>
          <a:xfrm rot="18060000">
            <a:off x="3400618" y="2967942"/>
            <a:ext cx="155770"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focal</a:t>
            </a:r>
            <a:endParaRPr sz="500">
              <a:latin typeface="Tahoma"/>
              <a:cs typeface="Tahoma"/>
            </a:endParaRPr>
          </a:p>
        </p:txBody>
      </p:sp>
      <p:sp>
        <p:nvSpPr>
          <p:cNvPr id="47" name="object 47"/>
          <p:cNvSpPr txBox="1"/>
          <p:nvPr/>
        </p:nvSpPr>
        <p:spPr>
          <a:xfrm rot="18060000">
            <a:off x="3294046" y="3114709"/>
            <a:ext cx="390640" cy="63500"/>
          </a:xfrm>
          <a:prstGeom prst="rect">
            <a:avLst/>
          </a:prstGeom>
        </p:spPr>
        <p:txBody>
          <a:bodyPr vert="horz" wrap="square" lIns="0" tIns="0" rIns="0" bIns="0" rtlCol="0">
            <a:spAutoFit/>
          </a:bodyPr>
          <a:lstStyle/>
          <a:p>
            <a:pPr>
              <a:lnSpc>
                <a:spcPts val="495"/>
              </a:lnSpc>
            </a:pPr>
            <a:r>
              <a:rPr sz="500" spc="-10" dirty="0">
                <a:solidFill>
                  <a:srgbClr val="293F5E"/>
                </a:solidFill>
                <a:latin typeface="Tahoma"/>
                <a:cs typeface="Tahoma"/>
              </a:rPr>
              <a:t>crossentropy</a:t>
            </a:r>
            <a:endParaRPr sz="500">
              <a:latin typeface="Tahoma"/>
              <a:cs typeface="Tahoma"/>
            </a:endParaRPr>
          </a:p>
        </p:txBody>
      </p:sp>
      <p:grpSp>
        <p:nvGrpSpPr>
          <p:cNvPr id="48" name="object 48"/>
          <p:cNvGrpSpPr/>
          <p:nvPr/>
        </p:nvGrpSpPr>
        <p:grpSpPr>
          <a:xfrm>
            <a:off x="3577385" y="1471762"/>
            <a:ext cx="163195" cy="1332865"/>
            <a:chOff x="3577385" y="1471762"/>
            <a:chExt cx="163195" cy="1332865"/>
          </a:xfrm>
        </p:grpSpPr>
        <p:pic>
          <p:nvPicPr>
            <p:cNvPr id="49" name="object 49"/>
            <p:cNvPicPr/>
            <p:nvPr/>
          </p:nvPicPr>
          <p:blipFill>
            <a:blip r:embed="rId15" cstate="print"/>
            <a:stretch>
              <a:fillRect/>
            </a:stretch>
          </p:blipFill>
          <p:spPr>
            <a:xfrm>
              <a:off x="3580009" y="1474385"/>
              <a:ext cx="157402" cy="1327427"/>
            </a:xfrm>
            <a:prstGeom prst="rect">
              <a:avLst/>
            </a:prstGeom>
          </p:spPr>
        </p:pic>
        <p:sp>
          <p:nvSpPr>
            <p:cNvPr id="50" name="object 50"/>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51" name="object 51"/>
            <p:cNvPicPr/>
            <p:nvPr/>
          </p:nvPicPr>
          <p:blipFill>
            <a:blip r:embed="rId15" cstate="print"/>
            <a:stretch>
              <a:fillRect/>
            </a:stretch>
          </p:blipFill>
          <p:spPr>
            <a:xfrm>
              <a:off x="3580009" y="1474385"/>
              <a:ext cx="157402" cy="1327427"/>
            </a:xfrm>
            <a:prstGeom prst="rect">
              <a:avLst/>
            </a:prstGeom>
          </p:spPr>
        </p:pic>
        <p:sp>
          <p:nvSpPr>
            <p:cNvPr id="52" name="object 52"/>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53" name="object 53"/>
            <p:cNvPicPr/>
            <p:nvPr/>
          </p:nvPicPr>
          <p:blipFill>
            <a:blip r:embed="rId15" cstate="print"/>
            <a:stretch>
              <a:fillRect/>
            </a:stretch>
          </p:blipFill>
          <p:spPr>
            <a:xfrm>
              <a:off x="3580009" y="1474385"/>
              <a:ext cx="157402" cy="1327427"/>
            </a:xfrm>
            <a:prstGeom prst="rect">
              <a:avLst/>
            </a:prstGeom>
          </p:spPr>
        </p:pic>
        <p:sp>
          <p:nvSpPr>
            <p:cNvPr id="54" name="object 54"/>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55" name="object 55"/>
            <p:cNvPicPr/>
            <p:nvPr/>
          </p:nvPicPr>
          <p:blipFill>
            <a:blip r:embed="rId15" cstate="print"/>
            <a:stretch>
              <a:fillRect/>
            </a:stretch>
          </p:blipFill>
          <p:spPr>
            <a:xfrm>
              <a:off x="3580009" y="1474385"/>
              <a:ext cx="157402" cy="1327427"/>
            </a:xfrm>
            <a:prstGeom prst="rect">
              <a:avLst/>
            </a:prstGeom>
          </p:spPr>
        </p:pic>
        <p:sp>
          <p:nvSpPr>
            <p:cNvPr id="56" name="object 56"/>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57" name="object 57"/>
            <p:cNvPicPr/>
            <p:nvPr/>
          </p:nvPicPr>
          <p:blipFill>
            <a:blip r:embed="rId15" cstate="print"/>
            <a:stretch>
              <a:fillRect/>
            </a:stretch>
          </p:blipFill>
          <p:spPr>
            <a:xfrm>
              <a:off x="3580009" y="1474385"/>
              <a:ext cx="157402" cy="1327427"/>
            </a:xfrm>
            <a:prstGeom prst="rect">
              <a:avLst/>
            </a:prstGeom>
          </p:spPr>
        </p:pic>
        <p:sp>
          <p:nvSpPr>
            <p:cNvPr id="58" name="object 58"/>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59" name="object 59"/>
            <p:cNvPicPr/>
            <p:nvPr/>
          </p:nvPicPr>
          <p:blipFill>
            <a:blip r:embed="rId15" cstate="print"/>
            <a:stretch>
              <a:fillRect/>
            </a:stretch>
          </p:blipFill>
          <p:spPr>
            <a:xfrm>
              <a:off x="3580009" y="1474385"/>
              <a:ext cx="157402" cy="1327427"/>
            </a:xfrm>
            <a:prstGeom prst="rect">
              <a:avLst/>
            </a:prstGeom>
          </p:spPr>
        </p:pic>
        <p:sp>
          <p:nvSpPr>
            <p:cNvPr id="60" name="object 60"/>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61" name="object 61"/>
            <p:cNvPicPr/>
            <p:nvPr/>
          </p:nvPicPr>
          <p:blipFill>
            <a:blip r:embed="rId15" cstate="print"/>
            <a:stretch>
              <a:fillRect/>
            </a:stretch>
          </p:blipFill>
          <p:spPr>
            <a:xfrm>
              <a:off x="3580009" y="1474385"/>
              <a:ext cx="157402" cy="1327427"/>
            </a:xfrm>
            <a:prstGeom prst="rect">
              <a:avLst/>
            </a:prstGeom>
          </p:spPr>
        </p:pic>
        <p:sp>
          <p:nvSpPr>
            <p:cNvPr id="62" name="object 62"/>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63" name="object 63"/>
            <p:cNvPicPr/>
            <p:nvPr/>
          </p:nvPicPr>
          <p:blipFill>
            <a:blip r:embed="rId15" cstate="print"/>
            <a:stretch>
              <a:fillRect/>
            </a:stretch>
          </p:blipFill>
          <p:spPr>
            <a:xfrm>
              <a:off x="3580009" y="1474385"/>
              <a:ext cx="157402" cy="1327427"/>
            </a:xfrm>
            <a:prstGeom prst="rect">
              <a:avLst/>
            </a:prstGeom>
          </p:spPr>
        </p:pic>
        <p:sp>
          <p:nvSpPr>
            <p:cNvPr id="64" name="object 64"/>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65" name="object 65"/>
            <p:cNvPicPr/>
            <p:nvPr/>
          </p:nvPicPr>
          <p:blipFill>
            <a:blip r:embed="rId15" cstate="print"/>
            <a:stretch>
              <a:fillRect/>
            </a:stretch>
          </p:blipFill>
          <p:spPr>
            <a:xfrm>
              <a:off x="3580009" y="1474385"/>
              <a:ext cx="157402" cy="1327427"/>
            </a:xfrm>
            <a:prstGeom prst="rect">
              <a:avLst/>
            </a:prstGeom>
          </p:spPr>
        </p:pic>
        <p:sp>
          <p:nvSpPr>
            <p:cNvPr id="66" name="object 66"/>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pic>
          <p:nvPicPr>
            <p:cNvPr id="67" name="object 67"/>
            <p:cNvPicPr/>
            <p:nvPr/>
          </p:nvPicPr>
          <p:blipFill>
            <a:blip r:embed="rId15" cstate="print"/>
            <a:stretch>
              <a:fillRect/>
            </a:stretch>
          </p:blipFill>
          <p:spPr>
            <a:xfrm>
              <a:off x="3580009" y="1474385"/>
              <a:ext cx="157402" cy="1327427"/>
            </a:xfrm>
            <a:prstGeom prst="rect">
              <a:avLst/>
            </a:prstGeom>
          </p:spPr>
        </p:pic>
        <p:sp>
          <p:nvSpPr>
            <p:cNvPr id="68" name="object 68"/>
            <p:cNvSpPr/>
            <p:nvPr/>
          </p:nvSpPr>
          <p:spPr>
            <a:xfrm>
              <a:off x="3580009" y="1474385"/>
              <a:ext cx="157480" cy="1327785"/>
            </a:xfrm>
            <a:custGeom>
              <a:avLst/>
              <a:gdLst/>
              <a:ahLst/>
              <a:cxnLst/>
              <a:rect l="l" t="t" r="r" b="b"/>
              <a:pathLst>
                <a:path w="157479" h="1327785">
                  <a:moveTo>
                    <a:pt x="0" y="0"/>
                  </a:moveTo>
                  <a:lnTo>
                    <a:pt x="157402" y="0"/>
                  </a:lnTo>
                  <a:lnTo>
                    <a:pt x="157402" y="1327427"/>
                  </a:lnTo>
                  <a:lnTo>
                    <a:pt x="0" y="1327427"/>
                  </a:lnTo>
                  <a:lnTo>
                    <a:pt x="0" y="0"/>
                  </a:lnTo>
                  <a:close/>
                </a:path>
              </a:pathLst>
            </a:custGeom>
            <a:ln w="5246">
              <a:solidFill>
                <a:srgbClr val="444444"/>
              </a:solidFill>
            </a:ln>
          </p:spPr>
          <p:txBody>
            <a:bodyPr wrap="square" lIns="0" tIns="0" rIns="0" bIns="0" rtlCol="0"/>
            <a:lstStyle/>
            <a:p>
              <a:endParaRPr/>
            </a:p>
          </p:txBody>
        </p:sp>
      </p:grpSp>
      <p:sp>
        <p:nvSpPr>
          <p:cNvPr id="69" name="object 69"/>
          <p:cNvSpPr txBox="1"/>
          <p:nvPr/>
        </p:nvSpPr>
        <p:spPr>
          <a:xfrm>
            <a:off x="3742550" y="2748188"/>
            <a:ext cx="61594" cy="100965"/>
          </a:xfrm>
          <a:prstGeom prst="rect">
            <a:avLst/>
          </a:prstGeom>
        </p:spPr>
        <p:txBody>
          <a:bodyPr vert="horz" wrap="square" lIns="0" tIns="12065" rIns="0" bIns="0" rtlCol="0">
            <a:spAutoFit/>
          </a:bodyPr>
          <a:lstStyle/>
          <a:p>
            <a:pPr marL="12700">
              <a:lnSpc>
                <a:spcPct val="100000"/>
              </a:lnSpc>
              <a:spcBef>
                <a:spcPts val="95"/>
              </a:spcBef>
            </a:pPr>
            <a:r>
              <a:rPr sz="500" spc="-50" dirty="0">
                <a:solidFill>
                  <a:srgbClr val="293F5E"/>
                </a:solidFill>
                <a:latin typeface="Tahoma"/>
                <a:cs typeface="Tahoma"/>
              </a:rPr>
              <a:t>2</a:t>
            </a:r>
            <a:endParaRPr sz="500">
              <a:latin typeface="Tahoma"/>
              <a:cs typeface="Tahoma"/>
            </a:endParaRPr>
          </a:p>
        </p:txBody>
      </p:sp>
      <p:sp>
        <p:nvSpPr>
          <p:cNvPr id="70" name="object 70"/>
          <p:cNvSpPr txBox="1"/>
          <p:nvPr/>
        </p:nvSpPr>
        <p:spPr>
          <a:xfrm>
            <a:off x="3742550" y="1420760"/>
            <a:ext cx="133985"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100</a:t>
            </a:r>
            <a:endParaRPr sz="500">
              <a:latin typeface="Tahoma"/>
              <a:cs typeface="Tahoma"/>
            </a:endParaRPr>
          </a:p>
        </p:txBody>
      </p:sp>
      <p:sp>
        <p:nvSpPr>
          <p:cNvPr id="71" name="object 71"/>
          <p:cNvSpPr txBox="1"/>
          <p:nvPr/>
        </p:nvSpPr>
        <p:spPr>
          <a:xfrm>
            <a:off x="3562167" y="1330516"/>
            <a:ext cx="271145" cy="113664"/>
          </a:xfrm>
          <a:prstGeom prst="rect">
            <a:avLst/>
          </a:prstGeom>
        </p:spPr>
        <p:txBody>
          <a:bodyPr vert="horz" wrap="square" lIns="0" tIns="15875" rIns="0" bIns="0" rtlCol="0">
            <a:spAutoFit/>
          </a:bodyPr>
          <a:lstStyle/>
          <a:p>
            <a:pPr marL="12700">
              <a:lnSpc>
                <a:spcPct val="100000"/>
              </a:lnSpc>
              <a:spcBef>
                <a:spcPts val="125"/>
              </a:spcBef>
            </a:pPr>
            <a:r>
              <a:rPr sz="550" spc="-10" dirty="0">
                <a:solidFill>
                  <a:srgbClr val="293F5E"/>
                </a:solidFill>
                <a:latin typeface="Tahoma"/>
                <a:cs typeface="Tahoma"/>
              </a:rPr>
              <a:t>epochs</a:t>
            </a:r>
            <a:endParaRPr sz="550">
              <a:latin typeface="Tahoma"/>
              <a:cs typeface="Tahoma"/>
            </a:endParaRPr>
          </a:p>
        </p:txBody>
      </p:sp>
      <p:sp>
        <p:nvSpPr>
          <p:cNvPr id="72" name="object 72"/>
          <p:cNvSpPr txBox="1"/>
          <p:nvPr/>
        </p:nvSpPr>
        <p:spPr>
          <a:xfrm>
            <a:off x="797065" y="1044043"/>
            <a:ext cx="286385" cy="243840"/>
          </a:xfrm>
          <a:prstGeom prst="rect">
            <a:avLst/>
          </a:prstGeom>
        </p:spPr>
        <p:txBody>
          <a:bodyPr vert="horz" wrap="square" lIns="0" tIns="12065" rIns="0" bIns="0" rtlCol="0">
            <a:spAutoFit/>
          </a:bodyPr>
          <a:lstStyle/>
          <a:p>
            <a:pPr marL="12700" marR="5080" indent="36195">
              <a:lnSpc>
                <a:spcPct val="110200"/>
              </a:lnSpc>
              <a:spcBef>
                <a:spcPts val="95"/>
              </a:spcBef>
            </a:pPr>
            <a:r>
              <a:rPr sz="650" spc="-10" dirty="0">
                <a:solidFill>
                  <a:srgbClr val="293F5E"/>
                </a:solidFill>
                <a:latin typeface="Tahoma"/>
                <a:cs typeface="Tahoma"/>
              </a:rPr>
              <a:t>class</a:t>
            </a:r>
            <a:r>
              <a:rPr sz="650" spc="500" dirty="0">
                <a:solidFill>
                  <a:srgbClr val="293F5E"/>
                </a:solidFill>
                <a:latin typeface="Tahoma"/>
                <a:cs typeface="Tahoma"/>
              </a:rPr>
              <a:t> </a:t>
            </a:r>
            <a:r>
              <a:rPr sz="650" spc="-10" dirty="0">
                <a:solidFill>
                  <a:srgbClr val="293F5E"/>
                </a:solidFill>
                <a:latin typeface="Tahoma"/>
                <a:cs typeface="Tahoma"/>
              </a:rPr>
              <a:t>weight</a:t>
            </a:r>
            <a:endParaRPr sz="650">
              <a:latin typeface="Tahoma"/>
              <a:cs typeface="Tahoma"/>
            </a:endParaRPr>
          </a:p>
        </p:txBody>
      </p:sp>
      <p:sp>
        <p:nvSpPr>
          <p:cNvPr id="73" name="object 73"/>
          <p:cNvSpPr txBox="1"/>
          <p:nvPr/>
        </p:nvSpPr>
        <p:spPr>
          <a:xfrm>
            <a:off x="1353221" y="1044043"/>
            <a:ext cx="327660" cy="243840"/>
          </a:xfrm>
          <a:prstGeom prst="rect">
            <a:avLst/>
          </a:prstGeom>
        </p:spPr>
        <p:txBody>
          <a:bodyPr vert="horz" wrap="square" lIns="0" tIns="12065" rIns="0" bIns="0" rtlCol="0">
            <a:spAutoFit/>
          </a:bodyPr>
          <a:lstStyle/>
          <a:p>
            <a:pPr marL="58419" marR="5080" indent="-46355">
              <a:lnSpc>
                <a:spcPct val="110200"/>
              </a:lnSpc>
              <a:spcBef>
                <a:spcPts val="95"/>
              </a:spcBef>
            </a:pPr>
            <a:r>
              <a:rPr sz="650" spc="-10" dirty="0">
                <a:solidFill>
                  <a:srgbClr val="293F5E"/>
                </a:solidFill>
                <a:latin typeface="Tahoma"/>
                <a:cs typeface="Tahoma"/>
              </a:rPr>
              <a:t>training</a:t>
            </a:r>
            <a:r>
              <a:rPr sz="650" spc="500" dirty="0">
                <a:solidFill>
                  <a:srgbClr val="293F5E"/>
                </a:solidFill>
                <a:latin typeface="Tahoma"/>
                <a:cs typeface="Tahoma"/>
              </a:rPr>
              <a:t> </a:t>
            </a:r>
            <a:r>
              <a:rPr sz="650" spc="-10" dirty="0">
                <a:solidFill>
                  <a:srgbClr val="293F5E"/>
                </a:solidFill>
                <a:latin typeface="Tahoma"/>
                <a:cs typeface="Tahoma"/>
              </a:rPr>
              <a:t>years</a:t>
            </a:r>
            <a:endParaRPr sz="650">
              <a:latin typeface="Tahoma"/>
              <a:cs typeface="Tahoma"/>
            </a:endParaRPr>
          </a:p>
        </p:txBody>
      </p:sp>
      <p:sp>
        <p:nvSpPr>
          <p:cNvPr id="74" name="object 74"/>
          <p:cNvSpPr txBox="1"/>
          <p:nvPr/>
        </p:nvSpPr>
        <p:spPr>
          <a:xfrm>
            <a:off x="1867402" y="1044043"/>
            <a:ext cx="448945" cy="243840"/>
          </a:xfrm>
          <a:prstGeom prst="rect">
            <a:avLst/>
          </a:prstGeom>
        </p:spPr>
        <p:txBody>
          <a:bodyPr vert="horz" wrap="square" lIns="0" tIns="12065" rIns="0" bIns="0" rtlCol="0">
            <a:spAutoFit/>
          </a:bodyPr>
          <a:lstStyle/>
          <a:p>
            <a:pPr marL="12700" marR="5080" indent="88265">
              <a:lnSpc>
                <a:spcPct val="110200"/>
              </a:lnSpc>
              <a:spcBef>
                <a:spcPts val="95"/>
              </a:spcBef>
            </a:pPr>
            <a:r>
              <a:rPr sz="650" spc="-10" dirty="0">
                <a:solidFill>
                  <a:srgbClr val="293F5E"/>
                </a:solidFill>
                <a:latin typeface="Tahoma"/>
                <a:cs typeface="Tahoma"/>
              </a:rPr>
              <a:t>kernel</a:t>
            </a:r>
            <a:r>
              <a:rPr sz="650" spc="500" dirty="0">
                <a:solidFill>
                  <a:srgbClr val="293F5E"/>
                </a:solidFill>
                <a:latin typeface="Tahoma"/>
                <a:cs typeface="Tahoma"/>
              </a:rPr>
              <a:t> </a:t>
            </a:r>
            <a:r>
              <a:rPr sz="650" spc="-10" dirty="0">
                <a:solidFill>
                  <a:srgbClr val="293F5E"/>
                </a:solidFill>
                <a:latin typeface="Tahoma"/>
                <a:cs typeface="Tahoma"/>
              </a:rPr>
              <a:t>regularizer</a:t>
            </a:r>
            <a:endParaRPr sz="650">
              <a:latin typeface="Tahoma"/>
              <a:cs typeface="Tahoma"/>
            </a:endParaRPr>
          </a:p>
        </p:txBody>
      </p:sp>
      <p:sp>
        <p:nvSpPr>
          <p:cNvPr id="75" name="object 75"/>
          <p:cNvSpPr txBox="1"/>
          <p:nvPr/>
        </p:nvSpPr>
        <p:spPr>
          <a:xfrm>
            <a:off x="2491725" y="1044043"/>
            <a:ext cx="345440" cy="243840"/>
          </a:xfrm>
          <a:prstGeom prst="rect">
            <a:avLst/>
          </a:prstGeom>
        </p:spPr>
        <p:txBody>
          <a:bodyPr vert="horz" wrap="square" lIns="0" tIns="12065" rIns="0" bIns="0" rtlCol="0">
            <a:spAutoFit/>
          </a:bodyPr>
          <a:lstStyle/>
          <a:p>
            <a:pPr marL="12700" marR="5080" indent="31115">
              <a:lnSpc>
                <a:spcPct val="110200"/>
              </a:lnSpc>
              <a:spcBef>
                <a:spcPts val="95"/>
              </a:spcBef>
            </a:pPr>
            <a:r>
              <a:rPr sz="650" spc="-10" dirty="0">
                <a:solidFill>
                  <a:srgbClr val="293F5E"/>
                </a:solidFill>
                <a:latin typeface="Tahoma"/>
                <a:cs typeface="Tahoma"/>
              </a:rPr>
              <a:t>spatial</a:t>
            </a:r>
            <a:r>
              <a:rPr sz="650" spc="500" dirty="0">
                <a:solidFill>
                  <a:srgbClr val="293F5E"/>
                </a:solidFill>
                <a:latin typeface="Tahoma"/>
                <a:cs typeface="Tahoma"/>
              </a:rPr>
              <a:t> </a:t>
            </a:r>
            <a:r>
              <a:rPr sz="650" spc="-10" dirty="0">
                <a:solidFill>
                  <a:srgbClr val="293F5E"/>
                </a:solidFill>
                <a:latin typeface="Tahoma"/>
                <a:cs typeface="Tahoma"/>
              </a:rPr>
              <a:t>dropout</a:t>
            </a:r>
            <a:endParaRPr sz="650">
              <a:latin typeface="Tahoma"/>
              <a:cs typeface="Tahoma"/>
            </a:endParaRPr>
          </a:p>
        </p:txBody>
      </p:sp>
      <p:sp>
        <p:nvSpPr>
          <p:cNvPr id="76" name="object 76"/>
          <p:cNvSpPr txBox="1"/>
          <p:nvPr/>
        </p:nvSpPr>
        <p:spPr>
          <a:xfrm>
            <a:off x="3037407" y="1162620"/>
            <a:ext cx="405130" cy="126364"/>
          </a:xfrm>
          <a:prstGeom prst="rect">
            <a:avLst/>
          </a:prstGeom>
        </p:spPr>
        <p:txBody>
          <a:bodyPr vert="horz" wrap="square" lIns="0" tIns="13970" rIns="0" bIns="0" rtlCol="0">
            <a:spAutoFit/>
          </a:bodyPr>
          <a:lstStyle/>
          <a:p>
            <a:pPr marL="12700">
              <a:lnSpc>
                <a:spcPct val="100000"/>
              </a:lnSpc>
              <a:spcBef>
                <a:spcPts val="110"/>
              </a:spcBef>
            </a:pPr>
            <a:r>
              <a:rPr sz="650" spc="-10" dirty="0">
                <a:solidFill>
                  <a:srgbClr val="293F5E"/>
                </a:solidFill>
                <a:latin typeface="Tahoma"/>
                <a:cs typeface="Tahoma"/>
              </a:rPr>
              <a:t>activation</a:t>
            </a:r>
            <a:endParaRPr sz="650">
              <a:latin typeface="Tahoma"/>
              <a:cs typeface="Tahoma"/>
            </a:endParaRPr>
          </a:p>
        </p:txBody>
      </p:sp>
      <p:sp>
        <p:nvSpPr>
          <p:cNvPr id="77" name="object 77"/>
          <p:cNvSpPr txBox="1"/>
          <p:nvPr/>
        </p:nvSpPr>
        <p:spPr>
          <a:xfrm>
            <a:off x="844265" y="2056667"/>
            <a:ext cx="200025" cy="243840"/>
          </a:xfrm>
          <a:prstGeom prst="rect">
            <a:avLst/>
          </a:prstGeom>
        </p:spPr>
        <p:txBody>
          <a:bodyPr vert="horz" wrap="square" lIns="0" tIns="12065" rIns="0" bIns="0" rtlCol="0">
            <a:spAutoFit/>
          </a:bodyPr>
          <a:lstStyle/>
          <a:p>
            <a:pPr marL="25400" marR="5080" indent="-13335">
              <a:lnSpc>
                <a:spcPct val="110200"/>
              </a:lnSpc>
              <a:spcBef>
                <a:spcPts val="95"/>
              </a:spcBef>
            </a:pPr>
            <a:r>
              <a:rPr sz="650" spc="-20" dirty="0">
                <a:solidFill>
                  <a:srgbClr val="293F5E"/>
                </a:solidFill>
                <a:latin typeface="Tahoma"/>
                <a:cs typeface="Tahoma"/>
              </a:rPr>
              <a:t>pool</a:t>
            </a:r>
            <a:r>
              <a:rPr sz="650" spc="500" dirty="0">
                <a:solidFill>
                  <a:srgbClr val="293F5E"/>
                </a:solidFill>
                <a:latin typeface="Tahoma"/>
                <a:cs typeface="Tahoma"/>
              </a:rPr>
              <a:t> </a:t>
            </a:r>
            <a:r>
              <a:rPr sz="650" spc="-20" dirty="0">
                <a:solidFill>
                  <a:srgbClr val="293F5E"/>
                </a:solidFill>
                <a:latin typeface="Tahoma"/>
                <a:cs typeface="Tahoma"/>
              </a:rPr>
              <a:t>size</a:t>
            </a:r>
            <a:endParaRPr sz="650">
              <a:latin typeface="Tahoma"/>
              <a:cs typeface="Tahoma"/>
            </a:endParaRPr>
          </a:p>
        </p:txBody>
      </p:sp>
      <p:sp>
        <p:nvSpPr>
          <p:cNvPr id="78" name="object 78"/>
          <p:cNvSpPr txBox="1"/>
          <p:nvPr/>
        </p:nvSpPr>
        <p:spPr>
          <a:xfrm>
            <a:off x="1342686" y="2175243"/>
            <a:ext cx="345440" cy="126364"/>
          </a:xfrm>
          <a:prstGeom prst="rect">
            <a:avLst/>
          </a:prstGeom>
        </p:spPr>
        <p:txBody>
          <a:bodyPr vert="horz" wrap="square" lIns="0" tIns="13970" rIns="0" bIns="0" rtlCol="0">
            <a:spAutoFit/>
          </a:bodyPr>
          <a:lstStyle/>
          <a:p>
            <a:pPr marL="12700">
              <a:lnSpc>
                <a:spcPct val="100000"/>
              </a:lnSpc>
              <a:spcBef>
                <a:spcPts val="110"/>
              </a:spcBef>
            </a:pPr>
            <a:r>
              <a:rPr sz="650" spc="-10" dirty="0">
                <a:solidFill>
                  <a:srgbClr val="293F5E"/>
                </a:solidFill>
                <a:latin typeface="Tahoma"/>
                <a:cs typeface="Tahoma"/>
              </a:rPr>
              <a:t>dropout</a:t>
            </a:r>
            <a:endParaRPr sz="650">
              <a:latin typeface="Tahoma"/>
              <a:cs typeface="Tahoma"/>
            </a:endParaRPr>
          </a:p>
        </p:txBody>
      </p:sp>
      <p:sp>
        <p:nvSpPr>
          <p:cNvPr id="79" name="object 79"/>
          <p:cNvSpPr txBox="1"/>
          <p:nvPr/>
        </p:nvSpPr>
        <p:spPr>
          <a:xfrm>
            <a:off x="1898842" y="2056667"/>
            <a:ext cx="380365" cy="243840"/>
          </a:xfrm>
          <a:prstGeom prst="rect">
            <a:avLst/>
          </a:prstGeom>
        </p:spPr>
        <p:txBody>
          <a:bodyPr vert="horz" wrap="square" lIns="0" tIns="12065" rIns="0" bIns="0" rtlCol="0">
            <a:spAutoFit/>
          </a:bodyPr>
          <a:lstStyle/>
          <a:p>
            <a:pPr marL="12700" marR="5080" indent="97155">
              <a:lnSpc>
                <a:spcPct val="110200"/>
              </a:lnSpc>
              <a:spcBef>
                <a:spcPts val="95"/>
              </a:spcBef>
            </a:pPr>
            <a:r>
              <a:rPr sz="650" spc="-20" dirty="0">
                <a:solidFill>
                  <a:srgbClr val="293F5E"/>
                </a:solidFill>
                <a:latin typeface="Tahoma"/>
                <a:cs typeface="Tahoma"/>
              </a:rPr>
              <a:t>bias</a:t>
            </a:r>
            <a:r>
              <a:rPr sz="650" spc="500" dirty="0">
                <a:solidFill>
                  <a:srgbClr val="293F5E"/>
                </a:solidFill>
                <a:latin typeface="Tahoma"/>
                <a:cs typeface="Tahoma"/>
              </a:rPr>
              <a:t> </a:t>
            </a:r>
            <a:r>
              <a:rPr sz="650" spc="-10" dirty="0">
                <a:solidFill>
                  <a:srgbClr val="293F5E"/>
                </a:solidFill>
                <a:latin typeface="Tahoma"/>
                <a:cs typeface="Tahoma"/>
              </a:rPr>
              <a:t>initializer</a:t>
            </a:r>
            <a:endParaRPr sz="650">
              <a:latin typeface="Tahoma"/>
              <a:cs typeface="Tahoma"/>
            </a:endParaRPr>
          </a:p>
        </p:txBody>
      </p:sp>
      <p:sp>
        <p:nvSpPr>
          <p:cNvPr id="80" name="object 80"/>
          <p:cNvSpPr txBox="1"/>
          <p:nvPr/>
        </p:nvSpPr>
        <p:spPr>
          <a:xfrm>
            <a:off x="2491725" y="2056667"/>
            <a:ext cx="345440" cy="243840"/>
          </a:xfrm>
          <a:prstGeom prst="rect">
            <a:avLst/>
          </a:prstGeom>
        </p:spPr>
        <p:txBody>
          <a:bodyPr vert="horz" wrap="square" lIns="0" tIns="12065" rIns="0" bIns="0" rtlCol="0">
            <a:spAutoFit/>
          </a:bodyPr>
          <a:lstStyle/>
          <a:p>
            <a:pPr marL="93345" marR="5080" indent="-81280">
              <a:lnSpc>
                <a:spcPct val="110200"/>
              </a:lnSpc>
              <a:spcBef>
                <a:spcPts val="95"/>
              </a:spcBef>
            </a:pPr>
            <a:r>
              <a:rPr sz="650" spc="-10" dirty="0">
                <a:solidFill>
                  <a:srgbClr val="293F5E"/>
                </a:solidFill>
                <a:latin typeface="Tahoma"/>
                <a:cs typeface="Tahoma"/>
              </a:rPr>
              <a:t>learning</a:t>
            </a:r>
            <a:r>
              <a:rPr sz="650" spc="500" dirty="0">
                <a:solidFill>
                  <a:srgbClr val="293F5E"/>
                </a:solidFill>
                <a:latin typeface="Tahoma"/>
                <a:cs typeface="Tahoma"/>
              </a:rPr>
              <a:t> </a:t>
            </a:r>
            <a:r>
              <a:rPr sz="650" spc="-20" dirty="0">
                <a:solidFill>
                  <a:srgbClr val="293F5E"/>
                </a:solidFill>
                <a:latin typeface="Tahoma"/>
                <a:cs typeface="Tahoma"/>
              </a:rPr>
              <a:t>rate</a:t>
            </a:r>
            <a:endParaRPr sz="650">
              <a:latin typeface="Tahoma"/>
              <a:cs typeface="Tahoma"/>
            </a:endParaRPr>
          </a:p>
        </p:txBody>
      </p:sp>
      <p:sp>
        <p:nvSpPr>
          <p:cNvPr id="81" name="object 81"/>
          <p:cNvSpPr txBox="1"/>
          <p:nvPr/>
        </p:nvSpPr>
        <p:spPr>
          <a:xfrm>
            <a:off x="3063662" y="2056667"/>
            <a:ext cx="350520" cy="243840"/>
          </a:xfrm>
          <a:prstGeom prst="rect">
            <a:avLst/>
          </a:prstGeom>
        </p:spPr>
        <p:txBody>
          <a:bodyPr vert="horz" wrap="square" lIns="0" tIns="12065" rIns="0" bIns="0" rtlCol="0">
            <a:spAutoFit/>
          </a:bodyPr>
          <a:lstStyle/>
          <a:p>
            <a:pPr marL="12700" marR="5080" indent="85725">
              <a:lnSpc>
                <a:spcPct val="110200"/>
              </a:lnSpc>
              <a:spcBef>
                <a:spcPts val="95"/>
              </a:spcBef>
            </a:pPr>
            <a:r>
              <a:rPr sz="650" spc="-20" dirty="0">
                <a:solidFill>
                  <a:srgbClr val="293F5E"/>
                </a:solidFill>
                <a:latin typeface="Tahoma"/>
                <a:cs typeface="Tahoma"/>
              </a:rPr>
              <a:t>loss</a:t>
            </a:r>
            <a:r>
              <a:rPr sz="650" spc="500" dirty="0">
                <a:solidFill>
                  <a:srgbClr val="293F5E"/>
                </a:solidFill>
                <a:latin typeface="Tahoma"/>
                <a:cs typeface="Tahoma"/>
              </a:rPr>
              <a:t> </a:t>
            </a:r>
            <a:r>
              <a:rPr sz="650" spc="-10" dirty="0">
                <a:solidFill>
                  <a:srgbClr val="293F5E"/>
                </a:solidFill>
                <a:latin typeface="Tahoma"/>
                <a:cs typeface="Tahoma"/>
              </a:rPr>
              <a:t>function</a:t>
            </a:r>
            <a:endParaRPr sz="650">
              <a:latin typeface="Tahoma"/>
              <a:cs typeface="Tahoma"/>
            </a:endParaRPr>
          </a:p>
        </p:txBody>
      </p:sp>
      <p:sp>
        <p:nvSpPr>
          <p:cNvPr id="82" name="object 82"/>
          <p:cNvSpPr txBox="1"/>
          <p:nvPr/>
        </p:nvSpPr>
        <p:spPr>
          <a:xfrm>
            <a:off x="363634" y="1955248"/>
            <a:ext cx="140335" cy="237490"/>
          </a:xfrm>
          <a:prstGeom prst="rect">
            <a:avLst/>
          </a:prstGeom>
        </p:spPr>
        <p:txBody>
          <a:bodyPr vert="vert270" wrap="square" lIns="0" tIns="19685" rIns="0" bIns="0" rtlCol="0">
            <a:spAutoFit/>
          </a:bodyPr>
          <a:lstStyle/>
          <a:p>
            <a:pPr marL="12700">
              <a:lnSpc>
                <a:spcPct val="100000"/>
              </a:lnSpc>
              <a:spcBef>
                <a:spcPts val="155"/>
              </a:spcBef>
            </a:pPr>
            <a:r>
              <a:rPr sz="650" spc="-10" dirty="0">
                <a:solidFill>
                  <a:srgbClr val="293F5E"/>
                </a:solidFill>
                <a:latin typeface="Tahoma"/>
                <a:cs typeface="Tahoma"/>
              </a:rPr>
              <a:t>score</a:t>
            </a:r>
            <a:endParaRPr sz="650">
              <a:latin typeface="Tahoma"/>
              <a:cs typeface="Tahoma"/>
            </a:endParaRPr>
          </a:p>
        </p:txBody>
      </p:sp>
      <p:pic>
        <p:nvPicPr>
          <p:cNvPr id="112" name="Audio 111">
            <a:hlinkClick r:id="" action="ppaction://media"/>
            <a:extLst>
              <a:ext uri="{FF2B5EF4-FFF2-40B4-BE49-F238E27FC236}">
                <a16:creationId xmlns:a16="http://schemas.microsoft.com/office/drawing/2014/main" id="{1A04FBCE-D356-A08F-4008-6E053EBB4CA5}"/>
              </a:ext>
            </a:extLst>
          </p:cNvPr>
          <p:cNvPicPr>
            <a:picLocks noChangeAspect="1"/>
          </p:cNvPicPr>
          <p:nvPr>
            <a:audioFile r:link="rId2"/>
            <p:extLst>
              <p:ext uri="{DAA4B4D4-6D71-4841-9C94-3DE7FCFB9230}">
                <p14:media xmlns:p14="http://schemas.microsoft.com/office/powerpoint/2010/main" r:embed="rId1"/>
              </p:ext>
            </p:extLst>
          </p:nvPr>
        </p:nvPicPr>
        <p:blipFill>
          <a:blip r:embed="rId16"/>
          <a:srcRect l="-56515" t="-56515" r="-56515" b="-56515"/>
          <a:stretch>
            <a:fillRect/>
          </a:stretch>
        </p:blipFill>
        <p:spPr>
          <a:xfrm>
            <a:off x="3530346" y="2380996"/>
            <a:ext cx="1038225" cy="1038225"/>
          </a:xfrm>
          <a:prstGeom prst="ellipse">
            <a:avLst/>
          </a:prstGeom>
        </p:spPr>
      </p:pic>
    </p:spTree>
  </p:cSld>
  <p:clrMapOvr>
    <a:masterClrMapping/>
  </p:clrMapOvr>
  <p:transition advTm="36692">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7145" rIns="0" bIns="0" rtlCol="0">
            <a:spAutoFit/>
          </a:bodyPr>
          <a:lstStyle/>
          <a:p>
            <a:pPr marL="12700">
              <a:lnSpc>
                <a:spcPct val="100000"/>
              </a:lnSpc>
              <a:spcBef>
                <a:spcPts val="135"/>
              </a:spcBef>
            </a:pPr>
            <a:r>
              <a:rPr spc="-25" dirty="0"/>
              <a:t>Neural</a:t>
            </a:r>
            <a:r>
              <a:rPr spc="-40" dirty="0"/>
              <a:t> Network</a:t>
            </a:r>
            <a:r>
              <a:rPr spc="-35" dirty="0"/>
              <a:t> </a:t>
            </a:r>
            <a:r>
              <a:rPr spc="-30" dirty="0"/>
              <a:t>Configuration</a:t>
            </a:r>
            <a:r>
              <a:rPr spc="-35" dirty="0"/>
              <a:t> </a:t>
            </a:r>
            <a:r>
              <a:rPr spc="-40" dirty="0"/>
              <a:t>II</a:t>
            </a:r>
          </a:p>
        </p:txBody>
      </p:sp>
      <p:sp>
        <p:nvSpPr>
          <p:cNvPr id="3" name="object 3"/>
          <p:cNvSpPr txBox="1"/>
          <p:nvPr/>
        </p:nvSpPr>
        <p:spPr>
          <a:xfrm>
            <a:off x="434657" y="385328"/>
            <a:ext cx="2507615" cy="655955"/>
          </a:xfrm>
          <a:prstGeom prst="rect">
            <a:avLst/>
          </a:prstGeom>
        </p:spPr>
        <p:txBody>
          <a:bodyPr vert="horz" wrap="square" lIns="0" tIns="55244" rIns="0" bIns="0" rtlCol="0">
            <a:spAutoFit/>
          </a:bodyPr>
          <a:lstStyle/>
          <a:p>
            <a:pPr marL="25400">
              <a:lnSpc>
                <a:spcPct val="100000"/>
              </a:lnSpc>
              <a:spcBef>
                <a:spcPts val="434"/>
              </a:spcBef>
            </a:pPr>
            <a:r>
              <a:rPr sz="1650" baseline="5050" dirty="0">
                <a:solidFill>
                  <a:srgbClr val="3333B2"/>
                </a:solidFill>
                <a:latin typeface="Lucida Sans Unicode"/>
                <a:cs typeface="Lucida Sans Unicode"/>
              </a:rPr>
              <a:t>▶</a:t>
            </a:r>
            <a:r>
              <a:rPr sz="1650" spc="202" baseline="5050" dirty="0">
                <a:solidFill>
                  <a:srgbClr val="3333B2"/>
                </a:solidFill>
                <a:latin typeface="Lucida Sans Unicode"/>
                <a:cs typeface="Lucida Sans Unicode"/>
              </a:rPr>
              <a:t> </a:t>
            </a:r>
            <a:r>
              <a:rPr sz="1100" spc="-50" dirty="0">
                <a:latin typeface="Arial"/>
                <a:cs typeface="Arial"/>
              </a:rPr>
              <a:t>Follow-</a:t>
            </a:r>
            <a:r>
              <a:rPr sz="1100" dirty="0">
                <a:latin typeface="Arial"/>
                <a:cs typeface="Arial"/>
              </a:rPr>
              <a:t>up</a:t>
            </a:r>
            <a:r>
              <a:rPr sz="1100" spc="15" dirty="0">
                <a:latin typeface="Arial"/>
                <a:cs typeface="Arial"/>
              </a:rPr>
              <a:t> </a:t>
            </a:r>
            <a:r>
              <a:rPr sz="1100" spc="-50" dirty="0">
                <a:latin typeface="Arial"/>
                <a:cs typeface="Arial"/>
              </a:rPr>
              <a:t>hyperparameter</a:t>
            </a:r>
            <a:r>
              <a:rPr sz="1100" spc="15" dirty="0">
                <a:latin typeface="Arial"/>
                <a:cs typeface="Arial"/>
              </a:rPr>
              <a:t> </a:t>
            </a:r>
            <a:r>
              <a:rPr sz="1100" spc="-10" dirty="0">
                <a:latin typeface="Arial"/>
                <a:cs typeface="Arial"/>
              </a:rPr>
              <a:t>tuning</a:t>
            </a:r>
            <a:endParaRPr sz="1100">
              <a:latin typeface="Arial"/>
              <a:cs typeface="Arial"/>
            </a:endParaRPr>
          </a:p>
          <a:p>
            <a:pPr marL="25400">
              <a:lnSpc>
                <a:spcPct val="100000"/>
              </a:lnSpc>
              <a:spcBef>
                <a:spcPts val="334"/>
              </a:spcBef>
            </a:pPr>
            <a:r>
              <a:rPr sz="1650" baseline="5050" dirty="0">
                <a:solidFill>
                  <a:srgbClr val="3333B2"/>
                </a:solidFill>
                <a:latin typeface="Lucida Sans Unicode"/>
                <a:cs typeface="Lucida Sans Unicode"/>
              </a:rPr>
              <a:t>▶</a:t>
            </a:r>
            <a:r>
              <a:rPr sz="1650" spc="232" baseline="5050" dirty="0">
                <a:solidFill>
                  <a:srgbClr val="3333B2"/>
                </a:solidFill>
                <a:latin typeface="Lucida Sans Unicode"/>
                <a:cs typeface="Lucida Sans Unicode"/>
              </a:rPr>
              <a:t> </a:t>
            </a:r>
            <a:r>
              <a:rPr sz="1100" spc="-20" dirty="0">
                <a:latin typeface="Arial"/>
                <a:cs typeface="Arial"/>
              </a:rPr>
              <a:t>Optimization</a:t>
            </a:r>
            <a:r>
              <a:rPr sz="1100" spc="25" dirty="0">
                <a:latin typeface="Arial"/>
                <a:cs typeface="Arial"/>
              </a:rPr>
              <a:t> </a:t>
            </a:r>
            <a:r>
              <a:rPr sz="1100" dirty="0">
                <a:latin typeface="Arial"/>
                <a:cs typeface="Arial"/>
              </a:rPr>
              <a:t>of</a:t>
            </a:r>
            <a:r>
              <a:rPr sz="1100" spc="30" dirty="0">
                <a:latin typeface="Arial"/>
                <a:cs typeface="Arial"/>
              </a:rPr>
              <a:t> </a:t>
            </a:r>
            <a:r>
              <a:rPr sz="1100" spc="-75" dirty="0">
                <a:latin typeface="Arial"/>
                <a:cs typeface="Arial"/>
              </a:rPr>
              <a:t>layers</a:t>
            </a:r>
            <a:r>
              <a:rPr sz="1100" spc="25" dirty="0">
                <a:latin typeface="Arial"/>
                <a:cs typeface="Arial"/>
              </a:rPr>
              <a:t> </a:t>
            </a:r>
            <a:r>
              <a:rPr sz="1100" spc="-45" dirty="0">
                <a:latin typeface="Arial"/>
                <a:cs typeface="Arial"/>
              </a:rPr>
              <a:t>and</a:t>
            </a:r>
            <a:r>
              <a:rPr sz="1100" spc="30" dirty="0">
                <a:latin typeface="Arial"/>
                <a:cs typeface="Arial"/>
              </a:rPr>
              <a:t> </a:t>
            </a:r>
            <a:r>
              <a:rPr sz="1100" spc="-20" dirty="0">
                <a:latin typeface="Arial"/>
                <a:cs typeface="Arial"/>
              </a:rPr>
              <a:t>units</a:t>
            </a:r>
            <a:endParaRPr sz="1100">
              <a:latin typeface="Arial"/>
              <a:cs typeface="Arial"/>
            </a:endParaRPr>
          </a:p>
          <a:p>
            <a:pPr marL="25400">
              <a:lnSpc>
                <a:spcPct val="100000"/>
              </a:lnSpc>
              <a:spcBef>
                <a:spcPts val="330"/>
              </a:spcBef>
            </a:pPr>
            <a:r>
              <a:rPr sz="1650" baseline="5050" dirty="0">
                <a:solidFill>
                  <a:srgbClr val="3333B2"/>
                </a:solidFill>
                <a:latin typeface="Lucida Sans Unicode"/>
                <a:cs typeface="Lucida Sans Unicode"/>
              </a:rPr>
              <a:t>▶</a:t>
            </a:r>
            <a:r>
              <a:rPr sz="1650" spc="209" baseline="5050" dirty="0">
                <a:solidFill>
                  <a:srgbClr val="3333B2"/>
                </a:solidFill>
                <a:latin typeface="Lucida Sans Unicode"/>
                <a:cs typeface="Lucida Sans Unicode"/>
              </a:rPr>
              <a:t> </a:t>
            </a:r>
            <a:r>
              <a:rPr sz="1100" spc="-10" dirty="0">
                <a:latin typeface="Arial"/>
                <a:cs typeface="Arial"/>
              </a:rPr>
              <a:t>Optimal</a:t>
            </a:r>
            <a:r>
              <a:rPr sz="1100" spc="15" dirty="0">
                <a:latin typeface="Arial"/>
                <a:cs typeface="Arial"/>
              </a:rPr>
              <a:t> </a:t>
            </a:r>
            <a:r>
              <a:rPr sz="1100" spc="-40" dirty="0">
                <a:latin typeface="Arial"/>
                <a:cs typeface="Arial"/>
              </a:rPr>
              <a:t>configurations</a:t>
            </a:r>
            <a:r>
              <a:rPr sz="1100" spc="20" dirty="0">
                <a:latin typeface="Arial"/>
                <a:cs typeface="Arial"/>
              </a:rPr>
              <a:t> </a:t>
            </a:r>
            <a:r>
              <a:rPr sz="1100" dirty="0">
                <a:latin typeface="Arial"/>
                <a:cs typeface="Arial"/>
              </a:rPr>
              <a:t>for</a:t>
            </a:r>
            <a:r>
              <a:rPr sz="1100" spc="20" dirty="0">
                <a:latin typeface="Arial"/>
                <a:cs typeface="Arial"/>
              </a:rPr>
              <a:t> </a:t>
            </a:r>
            <a:r>
              <a:rPr sz="1100" spc="-30" dirty="0">
                <a:latin typeface="Arial"/>
                <a:cs typeface="Arial"/>
              </a:rPr>
              <a:t>performance</a:t>
            </a:r>
            <a:endParaRPr sz="1100">
              <a:latin typeface="Arial"/>
              <a:cs typeface="Arial"/>
            </a:endParaRPr>
          </a:p>
        </p:txBody>
      </p:sp>
      <p:pic>
        <p:nvPicPr>
          <p:cNvPr id="4" name="object 4"/>
          <p:cNvPicPr/>
          <p:nvPr/>
        </p:nvPicPr>
        <p:blipFill>
          <a:blip r:embed="rId5" cstate="print"/>
          <a:stretch>
            <a:fillRect/>
          </a:stretch>
        </p:blipFill>
        <p:spPr>
          <a:xfrm>
            <a:off x="710036" y="1323865"/>
            <a:ext cx="804851" cy="671584"/>
          </a:xfrm>
          <a:prstGeom prst="rect">
            <a:avLst/>
          </a:prstGeom>
        </p:spPr>
      </p:pic>
      <p:pic>
        <p:nvPicPr>
          <p:cNvPr id="5" name="object 5"/>
          <p:cNvPicPr/>
          <p:nvPr/>
        </p:nvPicPr>
        <p:blipFill>
          <a:blip r:embed="rId6" cstate="print"/>
          <a:stretch>
            <a:fillRect/>
          </a:stretch>
        </p:blipFill>
        <p:spPr>
          <a:xfrm>
            <a:off x="1700622" y="1323865"/>
            <a:ext cx="804851" cy="671584"/>
          </a:xfrm>
          <a:prstGeom prst="rect">
            <a:avLst/>
          </a:prstGeom>
        </p:spPr>
      </p:pic>
      <p:pic>
        <p:nvPicPr>
          <p:cNvPr id="6" name="object 6"/>
          <p:cNvPicPr/>
          <p:nvPr/>
        </p:nvPicPr>
        <p:blipFill>
          <a:blip r:embed="rId7" cstate="print"/>
          <a:stretch>
            <a:fillRect/>
          </a:stretch>
        </p:blipFill>
        <p:spPr>
          <a:xfrm>
            <a:off x="2691209" y="1323865"/>
            <a:ext cx="804851" cy="671584"/>
          </a:xfrm>
          <a:prstGeom prst="rect">
            <a:avLst/>
          </a:prstGeom>
        </p:spPr>
      </p:pic>
      <p:pic>
        <p:nvPicPr>
          <p:cNvPr id="7" name="object 7"/>
          <p:cNvPicPr/>
          <p:nvPr/>
        </p:nvPicPr>
        <p:blipFill>
          <a:blip r:embed="rId8" cstate="print"/>
          <a:stretch>
            <a:fillRect/>
          </a:stretch>
        </p:blipFill>
        <p:spPr>
          <a:xfrm>
            <a:off x="710036" y="2331241"/>
            <a:ext cx="804851" cy="671584"/>
          </a:xfrm>
          <a:prstGeom prst="rect">
            <a:avLst/>
          </a:prstGeom>
        </p:spPr>
      </p:pic>
      <p:pic>
        <p:nvPicPr>
          <p:cNvPr id="8" name="object 8"/>
          <p:cNvPicPr/>
          <p:nvPr/>
        </p:nvPicPr>
        <p:blipFill>
          <a:blip r:embed="rId9" cstate="print"/>
          <a:stretch>
            <a:fillRect/>
          </a:stretch>
        </p:blipFill>
        <p:spPr>
          <a:xfrm>
            <a:off x="1700622" y="2331241"/>
            <a:ext cx="804851" cy="671584"/>
          </a:xfrm>
          <a:prstGeom prst="rect">
            <a:avLst/>
          </a:prstGeom>
        </p:spPr>
      </p:pic>
      <p:pic>
        <p:nvPicPr>
          <p:cNvPr id="9" name="object 9"/>
          <p:cNvPicPr/>
          <p:nvPr/>
        </p:nvPicPr>
        <p:blipFill>
          <a:blip r:embed="rId10" cstate="print"/>
          <a:stretch>
            <a:fillRect/>
          </a:stretch>
        </p:blipFill>
        <p:spPr>
          <a:xfrm>
            <a:off x="2691209" y="2331241"/>
            <a:ext cx="804851" cy="671584"/>
          </a:xfrm>
          <a:prstGeom prst="rect">
            <a:avLst/>
          </a:prstGeom>
        </p:spPr>
      </p:pic>
      <p:sp>
        <p:nvSpPr>
          <p:cNvPr id="10" name="object 10"/>
          <p:cNvSpPr txBox="1"/>
          <p:nvPr/>
        </p:nvSpPr>
        <p:spPr>
          <a:xfrm rot="18060000">
            <a:off x="1372883" y="2054082"/>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128</a:t>
            </a:r>
            <a:endParaRPr sz="500">
              <a:latin typeface="Tahoma"/>
              <a:cs typeface="Tahoma"/>
            </a:endParaRPr>
          </a:p>
        </p:txBody>
      </p:sp>
      <p:sp>
        <p:nvSpPr>
          <p:cNvPr id="11" name="object 11"/>
          <p:cNvSpPr txBox="1"/>
          <p:nvPr/>
        </p:nvSpPr>
        <p:spPr>
          <a:xfrm rot="18060000">
            <a:off x="1053743" y="2038312"/>
            <a:ext cx="97252"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64</a:t>
            </a:r>
            <a:endParaRPr sz="500">
              <a:latin typeface="Tahoma"/>
              <a:cs typeface="Tahoma"/>
            </a:endParaRPr>
          </a:p>
        </p:txBody>
      </p:sp>
      <p:sp>
        <p:nvSpPr>
          <p:cNvPr id="12" name="object 12"/>
          <p:cNvSpPr txBox="1"/>
          <p:nvPr/>
        </p:nvSpPr>
        <p:spPr>
          <a:xfrm rot="18060000">
            <a:off x="710920" y="2038312"/>
            <a:ext cx="97252"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32</a:t>
            </a:r>
            <a:endParaRPr sz="500">
              <a:latin typeface="Tahoma"/>
              <a:cs typeface="Tahoma"/>
            </a:endParaRPr>
          </a:p>
        </p:txBody>
      </p:sp>
      <p:sp>
        <p:nvSpPr>
          <p:cNvPr id="13" name="object 13"/>
          <p:cNvSpPr txBox="1"/>
          <p:nvPr/>
        </p:nvSpPr>
        <p:spPr>
          <a:xfrm>
            <a:off x="603335" y="1622035"/>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0.6</a:t>
            </a:r>
            <a:endParaRPr sz="500">
              <a:latin typeface="Tahoma"/>
              <a:cs typeface="Tahoma"/>
            </a:endParaRPr>
          </a:p>
        </p:txBody>
      </p:sp>
      <p:sp>
        <p:nvSpPr>
          <p:cNvPr id="14" name="object 14"/>
          <p:cNvSpPr txBox="1"/>
          <p:nvPr/>
        </p:nvSpPr>
        <p:spPr>
          <a:xfrm>
            <a:off x="603335" y="1302246"/>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0.7</a:t>
            </a:r>
            <a:endParaRPr sz="500">
              <a:latin typeface="Tahoma"/>
              <a:cs typeface="Tahoma"/>
            </a:endParaRPr>
          </a:p>
        </p:txBody>
      </p:sp>
      <p:sp>
        <p:nvSpPr>
          <p:cNvPr id="15" name="object 15"/>
          <p:cNvSpPr txBox="1"/>
          <p:nvPr/>
        </p:nvSpPr>
        <p:spPr>
          <a:xfrm rot="18060000">
            <a:off x="1685065" y="2054082"/>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256</a:t>
            </a:r>
            <a:endParaRPr sz="500">
              <a:latin typeface="Tahoma"/>
              <a:cs typeface="Tahoma"/>
            </a:endParaRPr>
          </a:p>
        </p:txBody>
      </p:sp>
      <p:sp>
        <p:nvSpPr>
          <p:cNvPr id="16" name="object 16"/>
          <p:cNvSpPr txBox="1"/>
          <p:nvPr/>
        </p:nvSpPr>
        <p:spPr>
          <a:xfrm rot="18060000">
            <a:off x="2345660" y="2069851"/>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1024</a:t>
            </a:r>
            <a:endParaRPr sz="500">
              <a:latin typeface="Tahoma"/>
              <a:cs typeface="Tahoma"/>
            </a:endParaRPr>
          </a:p>
        </p:txBody>
      </p:sp>
      <p:sp>
        <p:nvSpPr>
          <p:cNvPr id="17" name="object 17"/>
          <p:cNvSpPr txBox="1"/>
          <p:nvPr/>
        </p:nvSpPr>
        <p:spPr>
          <a:xfrm rot="18060000">
            <a:off x="2027887" y="2054082"/>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512</a:t>
            </a:r>
            <a:endParaRPr sz="500">
              <a:latin typeface="Tahoma"/>
              <a:cs typeface="Tahoma"/>
            </a:endParaRPr>
          </a:p>
        </p:txBody>
      </p:sp>
      <p:sp>
        <p:nvSpPr>
          <p:cNvPr id="18" name="object 18"/>
          <p:cNvSpPr txBox="1"/>
          <p:nvPr/>
        </p:nvSpPr>
        <p:spPr>
          <a:xfrm rot="18060000">
            <a:off x="2719747" y="2022860"/>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2</a:t>
            </a:r>
            <a:endParaRPr sz="500">
              <a:latin typeface="Tahoma"/>
              <a:cs typeface="Tahoma"/>
            </a:endParaRPr>
          </a:p>
        </p:txBody>
      </p:sp>
      <p:sp>
        <p:nvSpPr>
          <p:cNvPr id="19" name="object 19"/>
          <p:cNvSpPr txBox="1"/>
          <p:nvPr/>
        </p:nvSpPr>
        <p:spPr>
          <a:xfrm rot="18060000">
            <a:off x="3176896" y="2022860"/>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4</a:t>
            </a:r>
            <a:endParaRPr sz="500">
              <a:latin typeface="Tahoma"/>
              <a:cs typeface="Tahoma"/>
            </a:endParaRPr>
          </a:p>
        </p:txBody>
      </p:sp>
      <p:sp>
        <p:nvSpPr>
          <p:cNvPr id="20" name="object 20"/>
          <p:cNvSpPr txBox="1"/>
          <p:nvPr/>
        </p:nvSpPr>
        <p:spPr>
          <a:xfrm rot="18060000">
            <a:off x="2948348" y="2022860"/>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3</a:t>
            </a:r>
            <a:endParaRPr sz="500">
              <a:latin typeface="Tahoma"/>
              <a:cs typeface="Tahoma"/>
            </a:endParaRPr>
          </a:p>
        </p:txBody>
      </p:sp>
      <p:sp>
        <p:nvSpPr>
          <p:cNvPr id="21" name="object 21"/>
          <p:cNvSpPr txBox="1"/>
          <p:nvPr/>
        </p:nvSpPr>
        <p:spPr>
          <a:xfrm rot="18060000">
            <a:off x="3405445" y="2022860"/>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5</a:t>
            </a:r>
            <a:endParaRPr sz="500">
              <a:latin typeface="Tahoma"/>
              <a:cs typeface="Tahoma"/>
            </a:endParaRPr>
          </a:p>
        </p:txBody>
      </p:sp>
      <p:sp>
        <p:nvSpPr>
          <p:cNvPr id="22" name="object 22"/>
          <p:cNvSpPr txBox="1"/>
          <p:nvPr/>
        </p:nvSpPr>
        <p:spPr>
          <a:xfrm rot="18060000">
            <a:off x="1372936" y="3061458"/>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256</a:t>
            </a:r>
            <a:endParaRPr sz="500">
              <a:latin typeface="Tahoma"/>
              <a:cs typeface="Tahoma"/>
            </a:endParaRPr>
          </a:p>
        </p:txBody>
      </p:sp>
      <p:sp>
        <p:nvSpPr>
          <p:cNvPr id="23" name="object 23"/>
          <p:cNvSpPr txBox="1"/>
          <p:nvPr/>
        </p:nvSpPr>
        <p:spPr>
          <a:xfrm rot="18060000">
            <a:off x="1030060" y="3061458"/>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128</a:t>
            </a:r>
            <a:endParaRPr sz="500">
              <a:latin typeface="Tahoma"/>
              <a:cs typeface="Tahoma"/>
            </a:endParaRPr>
          </a:p>
        </p:txBody>
      </p:sp>
      <p:sp>
        <p:nvSpPr>
          <p:cNvPr id="24" name="object 24"/>
          <p:cNvSpPr txBox="1"/>
          <p:nvPr/>
        </p:nvSpPr>
        <p:spPr>
          <a:xfrm rot="18060000">
            <a:off x="710920" y="3045688"/>
            <a:ext cx="97252"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64</a:t>
            </a:r>
            <a:endParaRPr sz="500">
              <a:latin typeface="Tahoma"/>
              <a:cs typeface="Tahoma"/>
            </a:endParaRPr>
          </a:p>
        </p:txBody>
      </p:sp>
      <p:sp>
        <p:nvSpPr>
          <p:cNvPr id="25" name="object 25"/>
          <p:cNvSpPr txBox="1"/>
          <p:nvPr/>
        </p:nvSpPr>
        <p:spPr>
          <a:xfrm>
            <a:off x="603335" y="2629411"/>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0.6</a:t>
            </a:r>
            <a:endParaRPr sz="500">
              <a:latin typeface="Tahoma"/>
              <a:cs typeface="Tahoma"/>
            </a:endParaRPr>
          </a:p>
        </p:txBody>
      </p:sp>
      <p:sp>
        <p:nvSpPr>
          <p:cNvPr id="26" name="object 26"/>
          <p:cNvSpPr txBox="1"/>
          <p:nvPr/>
        </p:nvSpPr>
        <p:spPr>
          <a:xfrm>
            <a:off x="603335" y="2309622"/>
            <a:ext cx="114300" cy="100965"/>
          </a:xfrm>
          <a:prstGeom prst="rect">
            <a:avLst/>
          </a:prstGeom>
        </p:spPr>
        <p:txBody>
          <a:bodyPr vert="horz" wrap="square" lIns="0" tIns="12065" rIns="0" bIns="0" rtlCol="0">
            <a:spAutoFit/>
          </a:bodyPr>
          <a:lstStyle/>
          <a:p>
            <a:pPr marL="12700">
              <a:lnSpc>
                <a:spcPct val="100000"/>
              </a:lnSpc>
              <a:spcBef>
                <a:spcPts val="95"/>
              </a:spcBef>
            </a:pPr>
            <a:r>
              <a:rPr sz="500" spc="-25" dirty="0">
                <a:solidFill>
                  <a:srgbClr val="293F5E"/>
                </a:solidFill>
                <a:latin typeface="Tahoma"/>
                <a:cs typeface="Tahoma"/>
              </a:rPr>
              <a:t>0.7</a:t>
            </a:r>
            <a:endParaRPr sz="500">
              <a:latin typeface="Tahoma"/>
              <a:cs typeface="Tahoma"/>
            </a:endParaRPr>
          </a:p>
        </p:txBody>
      </p:sp>
      <p:sp>
        <p:nvSpPr>
          <p:cNvPr id="27" name="object 27"/>
          <p:cNvSpPr txBox="1"/>
          <p:nvPr/>
        </p:nvSpPr>
        <p:spPr>
          <a:xfrm rot="18060000">
            <a:off x="1999217" y="3077227"/>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1024</a:t>
            </a:r>
            <a:endParaRPr sz="500">
              <a:latin typeface="Tahoma"/>
              <a:cs typeface="Tahoma"/>
            </a:endParaRPr>
          </a:p>
        </p:txBody>
      </p:sp>
      <p:sp>
        <p:nvSpPr>
          <p:cNvPr id="28" name="object 28"/>
          <p:cNvSpPr txBox="1"/>
          <p:nvPr/>
        </p:nvSpPr>
        <p:spPr>
          <a:xfrm rot="18060000">
            <a:off x="1677824" y="3061458"/>
            <a:ext cx="126887" cy="63500"/>
          </a:xfrm>
          <a:prstGeom prst="rect">
            <a:avLst/>
          </a:prstGeom>
        </p:spPr>
        <p:txBody>
          <a:bodyPr vert="horz" wrap="square" lIns="0" tIns="0" rIns="0" bIns="0" rtlCol="0">
            <a:spAutoFit/>
          </a:bodyPr>
          <a:lstStyle/>
          <a:p>
            <a:pPr>
              <a:lnSpc>
                <a:spcPts val="495"/>
              </a:lnSpc>
            </a:pPr>
            <a:r>
              <a:rPr sz="500" spc="-25" dirty="0">
                <a:solidFill>
                  <a:srgbClr val="293F5E"/>
                </a:solidFill>
                <a:latin typeface="Tahoma"/>
                <a:cs typeface="Tahoma"/>
              </a:rPr>
              <a:t>512</a:t>
            </a:r>
            <a:endParaRPr sz="500">
              <a:latin typeface="Tahoma"/>
              <a:cs typeface="Tahoma"/>
            </a:endParaRPr>
          </a:p>
        </p:txBody>
      </p:sp>
      <p:sp>
        <p:nvSpPr>
          <p:cNvPr id="29" name="object 29"/>
          <p:cNvSpPr txBox="1"/>
          <p:nvPr/>
        </p:nvSpPr>
        <p:spPr>
          <a:xfrm rot="18060000">
            <a:off x="2345660" y="3077227"/>
            <a:ext cx="159257" cy="63500"/>
          </a:xfrm>
          <a:prstGeom prst="rect">
            <a:avLst/>
          </a:prstGeom>
        </p:spPr>
        <p:txBody>
          <a:bodyPr vert="horz" wrap="square" lIns="0" tIns="0" rIns="0" bIns="0" rtlCol="0">
            <a:spAutoFit/>
          </a:bodyPr>
          <a:lstStyle/>
          <a:p>
            <a:pPr>
              <a:lnSpc>
                <a:spcPts val="495"/>
              </a:lnSpc>
            </a:pPr>
            <a:r>
              <a:rPr sz="500" spc="-20" dirty="0">
                <a:solidFill>
                  <a:srgbClr val="293F5E"/>
                </a:solidFill>
                <a:latin typeface="Tahoma"/>
                <a:cs typeface="Tahoma"/>
              </a:rPr>
              <a:t>2048</a:t>
            </a:r>
            <a:endParaRPr sz="500">
              <a:latin typeface="Tahoma"/>
              <a:cs typeface="Tahoma"/>
            </a:endParaRPr>
          </a:p>
        </p:txBody>
      </p:sp>
      <p:sp>
        <p:nvSpPr>
          <p:cNvPr id="30" name="object 30"/>
          <p:cNvSpPr txBox="1"/>
          <p:nvPr/>
        </p:nvSpPr>
        <p:spPr>
          <a:xfrm rot="18060000">
            <a:off x="2943520" y="3030236"/>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3</a:t>
            </a:r>
            <a:endParaRPr sz="500">
              <a:latin typeface="Tahoma"/>
              <a:cs typeface="Tahoma"/>
            </a:endParaRPr>
          </a:p>
        </p:txBody>
      </p:sp>
      <p:sp>
        <p:nvSpPr>
          <p:cNvPr id="31" name="object 31"/>
          <p:cNvSpPr txBox="1"/>
          <p:nvPr/>
        </p:nvSpPr>
        <p:spPr>
          <a:xfrm rot="18060000">
            <a:off x="3174482" y="3030236"/>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4</a:t>
            </a:r>
            <a:endParaRPr sz="500">
              <a:latin typeface="Tahoma"/>
              <a:cs typeface="Tahoma"/>
            </a:endParaRPr>
          </a:p>
        </p:txBody>
      </p:sp>
      <p:sp>
        <p:nvSpPr>
          <p:cNvPr id="32" name="object 32"/>
          <p:cNvSpPr txBox="1"/>
          <p:nvPr/>
        </p:nvSpPr>
        <p:spPr>
          <a:xfrm rot="18060000">
            <a:off x="2712558" y="3030236"/>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2</a:t>
            </a:r>
            <a:endParaRPr sz="500">
              <a:latin typeface="Tahoma"/>
              <a:cs typeface="Tahoma"/>
            </a:endParaRPr>
          </a:p>
        </p:txBody>
      </p:sp>
      <p:sp>
        <p:nvSpPr>
          <p:cNvPr id="33" name="object 33"/>
          <p:cNvSpPr txBox="1"/>
          <p:nvPr/>
        </p:nvSpPr>
        <p:spPr>
          <a:xfrm rot="18060000">
            <a:off x="3405444" y="3030236"/>
            <a:ext cx="74053" cy="63500"/>
          </a:xfrm>
          <a:prstGeom prst="rect">
            <a:avLst/>
          </a:prstGeom>
        </p:spPr>
        <p:txBody>
          <a:bodyPr vert="horz" wrap="square" lIns="0" tIns="0" rIns="0" bIns="0" rtlCol="0">
            <a:spAutoFit/>
          </a:bodyPr>
          <a:lstStyle/>
          <a:p>
            <a:pPr>
              <a:lnSpc>
                <a:spcPts val="495"/>
              </a:lnSpc>
            </a:pPr>
            <a:r>
              <a:rPr sz="500" spc="-50" dirty="0">
                <a:solidFill>
                  <a:srgbClr val="293F5E"/>
                </a:solidFill>
                <a:latin typeface="Tahoma"/>
                <a:cs typeface="Tahoma"/>
              </a:rPr>
              <a:t>5</a:t>
            </a:r>
            <a:endParaRPr sz="500">
              <a:latin typeface="Tahoma"/>
              <a:cs typeface="Tahoma"/>
            </a:endParaRPr>
          </a:p>
        </p:txBody>
      </p:sp>
      <p:grpSp>
        <p:nvGrpSpPr>
          <p:cNvPr id="34" name="object 34"/>
          <p:cNvGrpSpPr/>
          <p:nvPr/>
        </p:nvGrpSpPr>
        <p:grpSpPr>
          <a:xfrm>
            <a:off x="3603385" y="1499397"/>
            <a:ext cx="163195" cy="1454150"/>
            <a:chOff x="3603385" y="1499397"/>
            <a:chExt cx="163195" cy="1454150"/>
          </a:xfrm>
        </p:grpSpPr>
        <p:pic>
          <p:nvPicPr>
            <p:cNvPr id="35" name="object 35"/>
            <p:cNvPicPr/>
            <p:nvPr/>
          </p:nvPicPr>
          <p:blipFill>
            <a:blip r:embed="rId11" cstate="print"/>
            <a:stretch>
              <a:fillRect/>
            </a:stretch>
          </p:blipFill>
          <p:spPr>
            <a:xfrm>
              <a:off x="3606242" y="1502255"/>
              <a:ext cx="157402" cy="1448103"/>
            </a:xfrm>
            <a:prstGeom prst="rect">
              <a:avLst/>
            </a:prstGeom>
          </p:spPr>
        </p:pic>
        <p:sp>
          <p:nvSpPr>
            <p:cNvPr id="36" name="object 36"/>
            <p:cNvSpPr/>
            <p:nvPr/>
          </p:nvSpPr>
          <p:spPr>
            <a:xfrm>
              <a:off x="3606242"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pic>
          <p:nvPicPr>
            <p:cNvPr id="37" name="object 37"/>
            <p:cNvPicPr/>
            <p:nvPr/>
          </p:nvPicPr>
          <p:blipFill>
            <a:blip r:embed="rId11" cstate="print"/>
            <a:stretch>
              <a:fillRect/>
            </a:stretch>
          </p:blipFill>
          <p:spPr>
            <a:xfrm>
              <a:off x="3606242" y="1502255"/>
              <a:ext cx="157402" cy="1448103"/>
            </a:xfrm>
            <a:prstGeom prst="rect">
              <a:avLst/>
            </a:prstGeom>
          </p:spPr>
        </p:pic>
        <p:sp>
          <p:nvSpPr>
            <p:cNvPr id="38" name="object 38"/>
            <p:cNvSpPr/>
            <p:nvPr/>
          </p:nvSpPr>
          <p:spPr>
            <a:xfrm>
              <a:off x="3606242"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pic>
          <p:nvPicPr>
            <p:cNvPr id="39" name="object 39"/>
            <p:cNvPicPr/>
            <p:nvPr/>
          </p:nvPicPr>
          <p:blipFill>
            <a:blip r:embed="rId11" cstate="print"/>
            <a:stretch>
              <a:fillRect/>
            </a:stretch>
          </p:blipFill>
          <p:spPr>
            <a:xfrm>
              <a:off x="3606242" y="1502255"/>
              <a:ext cx="157402" cy="1448103"/>
            </a:xfrm>
            <a:prstGeom prst="rect">
              <a:avLst/>
            </a:prstGeom>
          </p:spPr>
        </p:pic>
        <p:sp>
          <p:nvSpPr>
            <p:cNvPr id="40" name="object 40"/>
            <p:cNvSpPr/>
            <p:nvPr/>
          </p:nvSpPr>
          <p:spPr>
            <a:xfrm>
              <a:off x="3606242"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pic>
          <p:nvPicPr>
            <p:cNvPr id="41" name="object 41"/>
            <p:cNvPicPr/>
            <p:nvPr/>
          </p:nvPicPr>
          <p:blipFill>
            <a:blip r:embed="rId11" cstate="print"/>
            <a:stretch>
              <a:fillRect/>
            </a:stretch>
          </p:blipFill>
          <p:spPr>
            <a:xfrm>
              <a:off x="3606242" y="1502255"/>
              <a:ext cx="157402" cy="1448103"/>
            </a:xfrm>
            <a:prstGeom prst="rect">
              <a:avLst/>
            </a:prstGeom>
          </p:spPr>
        </p:pic>
        <p:sp>
          <p:nvSpPr>
            <p:cNvPr id="42" name="object 42"/>
            <p:cNvSpPr/>
            <p:nvPr/>
          </p:nvSpPr>
          <p:spPr>
            <a:xfrm>
              <a:off x="3606242"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pic>
          <p:nvPicPr>
            <p:cNvPr id="43" name="object 43"/>
            <p:cNvPicPr/>
            <p:nvPr/>
          </p:nvPicPr>
          <p:blipFill>
            <a:blip r:embed="rId11" cstate="print"/>
            <a:stretch>
              <a:fillRect/>
            </a:stretch>
          </p:blipFill>
          <p:spPr>
            <a:xfrm>
              <a:off x="3606242" y="1502255"/>
              <a:ext cx="157402" cy="1448103"/>
            </a:xfrm>
            <a:prstGeom prst="rect">
              <a:avLst/>
            </a:prstGeom>
          </p:spPr>
        </p:pic>
        <p:sp>
          <p:nvSpPr>
            <p:cNvPr id="44" name="object 44"/>
            <p:cNvSpPr/>
            <p:nvPr/>
          </p:nvSpPr>
          <p:spPr>
            <a:xfrm>
              <a:off x="3606242"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pic>
          <p:nvPicPr>
            <p:cNvPr id="45" name="object 45"/>
            <p:cNvPicPr/>
            <p:nvPr/>
          </p:nvPicPr>
          <p:blipFill>
            <a:blip r:embed="rId11" cstate="print"/>
            <a:stretch>
              <a:fillRect/>
            </a:stretch>
          </p:blipFill>
          <p:spPr>
            <a:xfrm>
              <a:off x="3606242" y="1502255"/>
              <a:ext cx="157402" cy="1448103"/>
            </a:xfrm>
            <a:prstGeom prst="rect">
              <a:avLst/>
            </a:prstGeom>
          </p:spPr>
        </p:pic>
      </p:grpSp>
      <p:sp>
        <p:nvSpPr>
          <p:cNvPr id="46" name="object 46"/>
          <p:cNvSpPr txBox="1"/>
          <p:nvPr/>
        </p:nvSpPr>
        <p:spPr>
          <a:xfrm>
            <a:off x="3768784" y="2896733"/>
            <a:ext cx="61594" cy="100965"/>
          </a:xfrm>
          <a:prstGeom prst="rect">
            <a:avLst/>
          </a:prstGeom>
        </p:spPr>
        <p:txBody>
          <a:bodyPr vert="horz" wrap="square" lIns="0" tIns="12065" rIns="0" bIns="0" rtlCol="0">
            <a:spAutoFit/>
          </a:bodyPr>
          <a:lstStyle/>
          <a:p>
            <a:pPr marL="12700">
              <a:lnSpc>
                <a:spcPct val="100000"/>
              </a:lnSpc>
              <a:spcBef>
                <a:spcPts val="95"/>
              </a:spcBef>
            </a:pPr>
            <a:r>
              <a:rPr sz="500" spc="-50" dirty="0">
                <a:solidFill>
                  <a:srgbClr val="293F5E"/>
                </a:solidFill>
                <a:latin typeface="Tahoma"/>
                <a:cs typeface="Tahoma"/>
              </a:rPr>
              <a:t>2</a:t>
            </a:r>
            <a:endParaRPr sz="500">
              <a:latin typeface="Tahoma"/>
              <a:cs typeface="Tahoma"/>
            </a:endParaRPr>
          </a:p>
        </p:txBody>
      </p:sp>
      <p:sp>
        <p:nvSpPr>
          <p:cNvPr id="47" name="object 47"/>
          <p:cNvSpPr txBox="1"/>
          <p:nvPr/>
        </p:nvSpPr>
        <p:spPr>
          <a:xfrm>
            <a:off x="3588925" y="1358386"/>
            <a:ext cx="277495" cy="191770"/>
          </a:xfrm>
          <a:prstGeom prst="rect">
            <a:avLst/>
          </a:prstGeom>
        </p:spPr>
        <p:txBody>
          <a:bodyPr vert="horz" wrap="square" lIns="0" tIns="15875" rIns="0" bIns="0" rtlCol="0">
            <a:spAutoFit/>
          </a:bodyPr>
          <a:lstStyle/>
          <a:p>
            <a:pPr marR="10795" algn="r">
              <a:lnSpc>
                <a:spcPct val="100000"/>
              </a:lnSpc>
              <a:spcBef>
                <a:spcPts val="125"/>
              </a:spcBef>
            </a:pPr>
            <a:r>
              <a:rPr sz="550" spc="-10" dirty="0">
                <a:solidFill>
                  <a:srgbClr val="293F5E"/>
                </a:solidFill>
                <a:latin typeface="Tahoma"/>
                <a:cs typeface="Tahoma"/>
              </a:rPr>
              <a:t>epochs</a:t>
            </a:r>
            <a:endParaRPr sz="550">
              <a:latin typeface="Tahoma"/>
              <a:cs typeface="Tahoma"/>
            </a:endParaRPr>
          </a:p>
          <a:p>
            <a:pPr marR="5080" algn="r">
              <a:lnSpc>
                <a:spcPct val="100000"/>
              </a:lnSpc>
              <a:spcBef>
                <a:spcPts val="20"/>
              </a:spcBef>
            </a:pPr>
            <a:r>
              <a:rPr sz="500" spc="-25" dirty="0">
                <a:solidFill>
                  <a:srgbClr val="293F5E"/>
                </a:solidFill>
                <a:latin typeface="Tahoma"/>
                <a:cs typeface="Tahoma"/>
              </a:rPr>
              <a:t>30</a:t>
            </a:r>
            <a:endParaRPr sz="500">
              <a:latin typeface="Tahoma"/>
              <a:cs typeface="Tahoma"/>
            </a:endParaRPr>
          </a:p>
        </p:txBody>
      </p:sp>
      <p:sp>
        <p:nvSpPr>
          <p:cNvPr id="48" name="object 48"/>
          <p:cNvSpPr/>
          <p:nvPr/>
        </p:nvSpPr>
        <p:spPr>
          <a:xfrm>
            <a:off x="3606243" y="1502255"/>
            <a:ext cx="157480" cy="1448435"/>
          </a:xfrm>
          <a:custGeom>
            <a:avLst/>
            <a:gdLst/>
            <a:ahLst/>
            <a:cxnLst/>
            <a:rect l="l" t="t" r="r" b="b"/>
            <a:pathLst>
              <a:path w="157479" h="1448435">
                <a:moveTo>
                  <a:pt x="0" y="0"/>
                </a:moveTo>
                <a:lnTo>
                  <a:pt x="157402" y="0"/>
                </a:lnTo>
                <a:lnTo>
                  <a:pt x="157402" y="1448103"/>
                </a:lnTo>
                <a:lnTo>
                  <a:pt x="0" y="1448103"/>
                </a:lnTo>
                <a:lnTo>
                  <a:pt x="0" y="0"/>
                </a:lnTo>
                <a:close/>
              </a:path>
            </a:pathLst>
          </a:custGeom>
          <a:ln w="5246">
            <a:solidFill>
              <a:srgbClr val="444444"/>
            </a:solidFill>
          </a:ln>
        </p:spPr>
        <p:txBody>
          <a:bodyPr wrap="square" lIns="0" tIns="0" rIns="0" bIns="0" rtlCol="0"/>
          <a:lstStyle/>
          <a:p>
            <a:endParaRPr/>
          </a:p>
        </p:txBody>
      </p:sp>
      <p:sp>
        <p:nvSpPr>
          <p:cNvPr id="49" name="object 49"/>
          <p:cNvSpPr txBox="1"/>
          <p:nvPr/>
        </p:nvSpPr>
        <p:spPr>
          <a:xfrm>
            <a:off x="838998" y="1190490"/>
            <a:ext cx="549910" cy="126364"/>
          </a:xfrm>
          <a:prstGeom prst="rect">
            <a:avLst/>
          </a:prstGeom>
        </p:spPr>
        <p:txBody>
          <a:bodyPr vert="horz" wrap="square" lIns="0" tIns="13970" rIns="0" bIns="0" rtlCol="0">
            <a:spAutoFit/>
          </a:bodyPr>
          <a:lstStyle/>
          <a:p>
            <a:pPr marL="12700">
              <a:lnSpc>
                <a:spcPct val="100000"/>
              </a:lnSpc>
              <a:spcBef>
                <a:spcPts val="110"/>
              </a:spcBef>
            </a:pPr>
            <a:r>
              <a:rPr sz="650" dirty="0">
                <a:solidFill>
                  <a:srgbClr val="293F5E"/>
                </a:solidFill>
                <a:latin typeface="Tahoma"/>
                <a:cs typeface="Tahoma"/>
              </a:rPr>
              <a:t>ﬁlter</a:t>
            </a:r>
            <a:r>
              <a:rPr sz="650" spc="80" dirty="0">
                <a:solidFill>
                  <a:srgbClr val="293F5E"/>
                </a:solidFill>
                <a:latin typeface="Tahoma"/>
                <a:cs typeface="Tahoma"/>
              </a:rPr>
              <a:t> </a:t>
            </a:r>
            <a:r>
              <a:rPr sz="650" dirty="0">
                <a:solidFill>
                  <a:srgbClr val="293F5E"/>
                </a:solidFill>
                <a:latin typeface="Tahoma"/>
                <a:cs typeface="Tahoma"/>
              </a:rPr>
              <a:t>size</a:t>
            </a:r>
            <a:r>
              <a:rPr sz="650" spc="85" dirty="0">
                <a:solidFill>
                  <a:srgbClr val="293F5E"/>
                </a:solidFill>
                <a:latin typeface="Tahoma"/>
                <a:cs typeface="Tahoma"/>
              </a:rPr>
              <a:t> </a:t>
            </a:r>
            <a:r>
              <a:rPr sz="650" spc="-25" dirty="0">
                <a:solidFill>
                  <a:srgbClr val="293F5E"/>
                </a:solidFill>
                <a:latin typeface="Tahoma"/>
                <a:cs typeface="Tahoma"/>
              </a:rPr>
              <a:t>min</a:t>
            </a:r>
            <a:endParaRPr sz="650">
              <a:latin typeface="Tahoma"/>
              <a:cs typeface="Tahoma"/>
            </a:endParaRPr>
          </a:p>
        </p:txBody>
      </p:sp>
      <p:sp>
        <p:nvSpPr>
          <p:cNvPr id="50" name="object 50"/>
          <p:cNvSpPr txBox="1"/>
          <p:nvPr/>
        </p:nvSpPr>
        <p:spPr>
          <a:xfrm>
            <a:off x="1820202" y="1190490"/>
            <a:ext cx="567690" cy="126364"/>
          </a:xfrm>
          <a:prstGeom prst="rect">
            <a:avLst/>
          </a:prstGeom>
        </p:spPr>
        <p:txBody>
          <a:bodyPr vert="horz" wrap="square" lIns="0" tIns="13970" rIns="0" bIns="0" rtlCol="0">
            <a:spAutoFit/>
          </a:bodyPr>
          <a:lstStyle/>
          <a:p>
            <a:pPr marL="12700">
              <a:lnSpc>
                <a:spcPct val="100000"/>
              </a:lnSpc>
              <a:spcBef>
                <a:spcPts val="110"/>
              </a:spcBef>
            </a:pPr>
            <a:r>
              <a:rPr sz="650" dirty="0">
                <a:solidFill>
                  <a:srgbClr val="293F5E"/>
                </a:solidFill>
                <a:latin typeface="Tahoma"/>
                <a:cs typeface="Tahoma"/>
              </a:rPr>
              <a:t>ﬁlter</a:t>
            </a:r>
            <a:r>
              <a:rPr sz="650" spc="80" dirty="0">
                <a:solidFill>
                  <a:srgbClr val="293F5E"/>
                </a:solidFill>
                <a:latin typeface="Tahoma"/>
                <a:cs typeface="Tahoma"/>
              </a:rPr>
              <a:t> </a:t>
            </a:r>
            <a:r>
              <a:rPr sz="650" dirty="0">
                <a:solidFill>
                  <a:srgbClr val="293F5E"/>
                </a:solidFill>
                <a:latin typeface="Tahoma"/>
                <a:cs typeface="Tahoma"/>
              </a:rPr>
              <a:t>size</a:t>
            </a:r>
            <a:r>
              <a:rPr sz="650" spc="85" dirty="0">
                <a:solidFill>
                  <a:srgbClr val="293F5E"/>
                </a:solidFill>
                <a:latin typeface="Tahoma"/>
                <a:cs typeface="Tahoma"/>
              </a:rPr>
              <a:t> </a:t>
            </a:r>
            <a:r>
              <a:rPr sz="650" spc="-25" dirty="0">
                <a:solidFill>
                  <a:srgbClr val="293F5E"/>
                </a:solidFill>
                <a:latin typeface="Tahoma"/>
                <a:cs typeface="Tahoma"/>
              </a:rPr>
              <a:t>max</a:t>
            </a:r>
            <a:endParaRPr sz="650">
              <a:latin typeface="Tahoma"/>
              <a:cs typeface="Tahoma"/>
            </a:endParaRPr>
          </a:p>
        </p:txBody>
      </p:sp>
      <p:sp>
        <p:nvSpPr>
          <p:cNvPr id="51" name="object 51"/>
          <p:cNvSpPr txBox="1"/>
          <p:nvPr/>
        </p:nvSpPr>
        <p:spPr>
          <a:xfrm>
            <a:off x="2790831" y="1190490"/>
            <a:ext cx="608330" cy="126364"/>
          </a:xfrm>
          <a:prstGeom prst="rect">
            <a:avLst/>
          </a:prstGeom>
        </p:spPr>
        <p:txBody>
          <a:bodyPr vert="horz" wrap="square" lIns="0" tIns="13970" rIns="0" bIns="0" rtlCol="0">
            <a:spAutoFit/>
          </a:bodyPr>
          <a:lstStyle/>
          <a:p>
            <a:pPr marL="12700">
              <a:lnSpc>
                <a:spcPct val="100000"/>
              </a:lnSpc>
              <a:spcBef>
                <a:spcPts val="110"/>
              </a:spcBef>
            </a:pPr>
            <a:r>
              <a:rPr sz="650" spc="10" dirty="0">
                <a:solidFill>
                  <a:srgbClr val="293F5E"/>
                </a:solidFill>
                <a:latin typeface="Tahoma"/>
                <a:cs typeface="Tahoma"/>
              </a:rPr>
              <a:t>residual</a:t>
            </a:r>
            <a:r>
              <a:rPr sz="650" spc="105" dirty="0">
                <a:solidFill>
                  <a:srgbClr val="293F5E"/>
                </a:solidFill>
                <a:latin typeface="Tahoma"/>
                <a:cs typeface="Tahoma"/>
              </a:rPr>
              <a:t> </a:t>
            </a:r>
            <a:r>
              <a:rPr sz="650" spc="-10" dirty="0">
                <a:solidFill>
                  <a:srgbClr val="293F5E"/>
                </a:solidFill>
                <a:latin typeface="Tahoma"/>
                <a:cs typeface="Tahoma"/>
              </a:rPr>
              <a:t>blocks</a:t>
            </a:r>
            <a:endParaRPr sz="650">
              <a:latin typeface="Tahoma"/>
              <a:cs typeface="Tahoma"/>
            </a:endParaRPr>
          </a:p>
        </p:txBody>
      </p:sp>
      <p:sp>
        <p:nvSpPr>
          <p:cNvPr id="52" name="object 52"/>
          <p:cNvSpPr txBox="1"/>
          <p:nvPr/>
        </p:nvSpPr>
        <p:spPr>
          <a:xfrm>
            <a:off x="917699" y="2197866"/>
            <a:ext cx="392430" cy="126364"/>
          </a:xfrm>
          <a:prstGeom prst="rect">
            <a:avLst/>
          </a:prstGeom>
        </p:spPr>
        <p:txBody>
          <a:bodyPr vert="horz" wrap="square" lIns="0" tIns="13970" rIns="0" bIns="0" rtlCol="0">
            <a:spAutoFit/>
          </a:bodyPr>
          <a:lstStyle/>
          <a:p>
            <a:pPr marL="12700">
              <a:lnSpc>
                <a:spcPct val="100000"/>
              </a:lnSpc>
              <a:spcBef>
                <a:spcPts val="110"/>
              </a:spcBef>
            </a:pPr>
            <a:r>
              <a:rPr sz="650" dirty="0">
                <a:solidFill>
                  <a:srgbClr val="293F5E"/>
                </a:solidFill>
                <a:latin typeface="Tahoma"/>
                <a:cs typeface="Tahoma"/>
              </a:rPr>
              <a:t>units</a:t>
            </a:r>
            <a:r>
              <a:rPr sz="650" spc="114" dirty="0">
                <a:solidFill>
                  <a:srgbClr val="293F5E"/>
                </a:solidFill>
                <a:latin typeface="Tahoma"/>
                <a:cs typeface="Tahoma"/>
              </a:rPr>
              <a:t> </a:t>
            </a:r>
            <a:r>
              <a:rPr sz="650" spc="-25" dirty="0">
                <a:solidFill>
                  <a:srgbClr val="293F5E"/>
                </a:solidFill>
                <a:latin typeface="Tahoma"/>
                <a:cs typeface="Tahoma"/>
              </a:rPr>
              <a:t>min</a:t>
            </a:r>
            <a:endParaRPr sz="650">
              <a:latin typeface="Tahoma"/>
              <a:cs typeface="Tahoma"/>
            </a:endParaRPr>
          </a:p>
        </p:txBody>
      </p:sp>
      <p:sp>
        <p:nvSpPr>
          <p:cNvPr id="53" name="object 53"/>
          <p:cNvSpPr txBox="1"/>
          <p:nvPr/>
        </p:nvSpPr>
        <p:spPr>
          <a:xfrm>
            <a:off x="1898903" y="2197866"/>
            <a:ext cx="410209" cy="126364"/>
          </a:xfrm>
          <a:prstGeom prst="rect">
            <a:avLst/>
          </a:prstGeom>
        </p:spPr>
        <p:txBody>
          <a:bodyPr vert="horz" wrap="square" lIns="0" tIns="13970" rIns="0" bIns="0" rtlCol="0">
            <a:spAutoFit/>
          </a:bodyPr>
          <a:lstStyle/>
          <a:p>
            <a:pPr marL="12700">
              <a:lnSpc>
                <a:spcPct val="100000"/>
              </a:lnSpc>
              <a:spcBef>
                <a:spcPts val="110"/>
              </a:spcBef>
            </a:pPr>
            <a:r>
              <a:rPr sz="650" dirty="0">
                <a:solidFill>
                  <a:srgbClr val="293F5E"/>
                </a:solidFill>
                <a:latin typeface="Tahoma"/>
                <a:cs typeface="Tahoma"/>
              </a:rPr>
              <a:t>units</a:t>
            </a:r>
            <a:r>
              <a:rPr sz="650" spc="114" dirty="0">
                <a:solidFill>
                  <a:srgbClr val="293F5E"/>
                </a:solidFill>
                <a:latin typeface="Tahoma"/>
                <a:cs typeface="Tahoma"/>
              </a:rPr>
              <a:t> </a:t>
            </a:r>
            <a:r>
              <a:rPr sz="650" spc="-25" dirty="0">
                <a:solidFill>
                  <a:srgbClr val="293F5E"/>
                </a:solidFill>
                <a:latin typeface="Tahoma"/>
                <a:cs typeface="Tahoma"/>
              </a:rPr>
              <a:t>max</a:t>
            </a:r>
            <a:endParaRPr sz="650">
              <a:latin typeface="Tahoma"/>
              <a:cs typeface="Tahoma"/>
            </a:endParaRPr>
          </a:p>
        </p:txBody>
      </p:sp>
      <p:sp>
        <p:nvSpPr>
          <p:cNvPr id="54" name="object 54"/>
          <p:cNvSpPr txBox="1"/>
          <p:nvPr/>
        </p:nvSpPr>
        <p:spPr>
          <a:xfrm>
            <a:off x="2832804" y="2197866"/>
            <a:ext cx="516255" cy="126364"/>
          </a:xfrm>
          <a:prstGeom prst="rect">
            <a:avLst/>
          </a:prstGeom>
        </p:spPr>
        <p:txBody>
          <a:bodyPr vert="horz" wrap="square" lIns="0" tIns="13970" rIns="0" bIns="0" rtlCol="0">
            <a:spAutoFit/>
          </a:bodyPr>
          <a:lstStyle/>
          <a:p>
            <a:pPr marL="12700">
              <a:lnSpc>
                <a:spcPct val="100000"/>
              </a:lnSpc>
              <a:spcBef>
                <a:spcPts val="110"/>
              </a:spcBef>
            </a:pPr>
            <a:r>
              <a:rPr sz="650" spc="10" dirty="0">
                <a:solidFill>
                  <a:srgbClr val="293F5E"/>
                </a:solidFill>
                <a:latin typeface="Tahoma"/>
                <a:cs typeface="Tahoma"/>
              </a:rPr>
              <a:t>dense</a:t>
            </a:r>
            <a:r>
              <a:rPr sz="650" spc="80" dirty="0">
                <a:solidFill>
                  <a:srgbClr val="293F5E"/>
                </a:solidFill>
                <a:latin typeface="Tahoma"/>
                <a:cs typeface="Tahoma"/>
              </a:rPr>
              <a:t> </a:t>
            </a:r>
            <a:r>
              <a:rPr sz="650" spc="-10" dirty="0">
                <a:solidFill>
                  <a:srgbClr val="293F5E"/>
                </a:solidFill>
                <a:latin typeface="Tahoma"/>
                <a:cs typeface="Tahoma"/>
              </a:rPr>
              <a:t>layers</a:t>
            </a:r>
            <a:endParaRPr sz="650">
              <a:latin typeface="Tahoma"/>
              <a:cs typeface="Tahoma"/>
            </a:endParaRPr>
          </a:p>
        </p:txBody>
      </p:sp>
      <p:sp>
        <p:nvSpPr>
          <p:cNvPr id="55" name="object 55"/>
          <p:cNvSpPr txBox="1"/>
          <p:nvPr/>
        </p:nvSpPr>
        <p:spPr>
          <a:xfrm>
            <a:off x="361011" y="2043456"/>
            <a:ext cx="140335" cy="237490"/>
          </a:xfrm>
          <a:prstGeom prst="rect">
            <a:avLst/>
          </a:prstGeom>
        </p:spPr>
        <p:txBody>
          <a:bodyPr vert="vert270" wrap="square" lIns="0" tIns="19685" rIns="0" bIns="0" rtlCol="0">
            <a:spAutoFit/>
          </a:bodyPr>
          <a:lstStyle/>
          <a:p>
            <a:pPr marL="12700">
              <a:lnSpc>
                <a:spcPct val="100000"/>
              </a:lnSpc>
              <a:spcBef>
                <a:spcPts val="155"/>
              </a:spcBef>
            </a:pPr>
            <a:r>
              <a:rPr sz="650" spc="-10" dirty="0">
                <a:solidFill>
                  <a:srgbClr val="293F5E"/>
                </a:solidFill>
                <a:latin typeface="Tahoma"/>
                <a:cs typeface="Tahoma"/>
              </a:rPr>
              <a:t>score</a:t>
            </a:r>
            <a:endParaRPr sz="650">
              <a:latin typeface="Tahoma"/>
              <a:cs typeface="Tahoma"/>
            </a:endParaRPr>
          </a:p>
        </p:txBody>
      </p:sp>
      <p:pic>
        <p:nvPicPr>
          <p:cNvPr id="64" name="Audio 63">
            <a:hlinkClick r:id="" action="ppaction://media"/>
            <a:extLst>
              <a:ext uri="{FF2B5EF4-FFF2-40B4-BE49-F238E27FC236}">
                <a16:creationId xmlns:a16="http://schemas.microsoft.com/office/drawing/2014/main" id="{2203F8E7-B11B-F942-5381-84C9AA8C7FDD}"/>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56515" t="-56515" r="-56515" b="-56515"/>
          <a:stretch>
            <a:fillRect/>
          </a:stretch>
        </p:blipFill>
        <p:spPr>
          <a:xfrm>
            <a:off x="3530346" y="2380996"/>
            <a:ext cx="1038225" cy="1038225"/>
          </a:xfrm>
          <a:prstGeom prst="ellipse">
            <a:avLst/>
          </a:prstGeom>
        </p:spPr>
      </p:pic>
    </p:spTree>
  </p:cSld>
  <p:clrMapOvr>
    <a:masterClrMapping/>
  </p:clrMapOvr>
  <p:transition advTm="26245">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12700">
              <a:lnSpc>
                <a:spcPct val="100000"/>
              </a:lnSpc>
              <a:spcBef>
                <a:spcPts val="135"/>
              </a:spcBef>
            </a:pPr>
            <a:r>
              <a:rPr dirty="0"/>
              <a:t>Model</a:t>
            </a:r>
            <a:r>
              <a:rPr spc="-30" dirty="0"/>
              <a:t> </a:t>
            </a:r>
            <a:r>
              <a:rPr spc="-20" dirty="0"/>
              <a:t>Architecture</a:t>
            </a:r>
          </a:p>
        </p:txBody>
      </p:sp>
      <p:sp>
        <p:nvSpPr>
          <p:cNvPr id="3" name="object 3"/>
          <p:cNvSpPr txBox="1"/>
          <p:nvPr/>
        </p:nvSpPr>
        <p:spPr>
          <a:xfrm>
            <a:off x="421957" y="767941"/>
            <a:ext cx="2582545" cy="655955"/>
          </a:xfrm>
          <a:prstGeom prst="rect">
            <a:avLst/>
          </a:prstGeom>
        </p:spPr>
        <p:txBody>
          <a:bodyPr vert="horz" wrap="square" lIns="0" tIns="55244" rIns="0" bIns="0" rtlCol="0">
            <a:spAutoFit/>
          </a:bodyPr>
          <a:lstStyle/>
          <a:p>
            <a:pPr marL="38100">
              <a:lnSpc>
                <a:spcPct val="100000"/>
              </a:lnSpc>
              <a:spcBef>
                <a:spcPts val="434"/>
              </a:spcBef>
            </a:pPr>
            <a:r>
              <a:rPr sz="1650" baseline="5050" dirty="0">
                <a:solidFill>
                  <a:srgbClr val="3333B2"/>
                </a:solidFill>
                <a:latin typeface="Lucida Sans Unicode"/>
                <a:cs typeface="Lucida Sans Unicode"/>
              </a:rPr>
              <a:t>▶</a:t>
            </a:r>
            <a:r>
              <a:rPr sz="1650" spc="179" baseline="5050" dirty="0">
                <a:solidFill>
                  <a:srgbClr val="3333B2"/>
                </a:solidFill>
                <a:latin typeface="Lucida Sans Unicode"/>
                <a:cs typeface="Lucida Sans Unicode"/>
              </a:rPr>
              <a:t> </a:t>
            </a:r>
            <a:r>
              <a:rPr sz="1100" spc="-50" dirty="0">
                <a:latin typeface="Arial"/>
                <a:cs typeface="Arial"/>
              </a:rPr>
              <a:t>Overview</a:t>
            </a:r>
            <a:r>
              <a:rPr sz="1100" spc="5" dirty="0">
                <a:latin typeface="Arial"/>
                <a:cs typeface="Arial"/>
              </a:rPr>
              <a:t> </a:t>
            </a:r>
            <a:r>
              <a:rPr sz="1100" dirty="0">
                <a:latin typeface="Arial"/>
                <a:cs typeface="Arial"/>
              </a:rPr>
              <a:t>of</a:t>
            </a:r>
            <a:r>
              <a:rPr sz="1100" spc="10" dirty="0">
                <a:latin typeface="Arial"/>
                <a:cs typeface="Arial"/>
              </a:rPr>
              <a:t> </a:t>
            </a:r>
            <a:r>
              <a:rPr sz="1100" spc="-35" dirty="0">
                <a:latin typeface="Arial"/>
                <a:cs typeface="Arial"/>
              </a:rPr>
              <a:t>model</a:t>
            </a:r>
            <a:r>
              <a:rPr sz="1100" spc="5" dirty="0">
                <a:latin typeface="Arial"/>
                <a:cs typeface="Arial"/>
              </a:rPr>
              <a:t> </a:t>
            </a:r>
            <a:r>
              <a:rPr sz="1100" spc="-10" dirty="0">
                <a:latin typeface="Arial"/>
                <a:cs typeface="Arial"/>
              </a:rPr>
              <a:t>layers</a:t>
            </a:r>
            <a:endParaRPr sz="1100">
              <a:latin typeface="Arial"/>
              <a:cs typeface="Arial"/>
            </a:endParaRPr>
          </a:p>
          <a:p>
            <a:pPr marL="38100">
              <a:lnSpc>
                <a:spcPct val="100000"/>
              </a:lnSpc>
              <a:spcBef>
                <a:spcPts val="334"/>
              </a:spcBef>
            </a:pPr>
            <a:r>
              <a:rPr sz="1650" baseline="5050" dirty="0">
                <a:solidFill>
                  <a:srgbClr val="3333B2"/>
                </a:solidFill>
                <a:latin typeface="Lucida Sans Unicode"/>
                <a:cs typeface="Lucida Sans Unicode"/>
              </a:rPr>
              <a:t>▶</a:t>
            </a:r>
            <a:r>
              <a:rPr sz="1650" spc="240" baseline="5050" dirty="0">
                <a:solidFill>
                  <a:srgbClr val="3333B2"/>
                </a:solidFill>
                <a:latin typeface="Lucida Sans Unicode"/>
                <a:cs typeface="Lucida Sans Unicode"/>
              </a:rPr>
              <a:t> </a:t>
            </a:r>
            <a:r>
              <a:rPr sz="1100" spc="-35" dirty="0">
                <a:latin typeface="Arial"/>
                <a:cs typeface="Arial"/>
              </a:rPr>
              <a:t>Convolutional</a:t>
            </a:r>
            <a:r>
              <a:rPr sz="1100" spc="30" dirty="0">
                <a:latin typeface="Arial"/>
                <a:cs typeface="Arial"/>
              </a:rPr>
              <a:t> </a:t>
            </a:r>
            <a:r>
              <a:rPr sz="1100" spc="-45" dirty="0">
                <a:latin typeface="Arial"/>
                <a:cs typeface="Arial"/>
              </a:rPr>
              <a:t>and</a:t>
            </a:r>
            <a:r>
              <a:rPr sz="1100" spc="35" dirty="0">
                <a:latin typeface="Arial"/>
                <a:cs typeface="Arial"/>
              </a:rPr>
              <a:t> </a:t>
            </a:r>
            <a:r>
              <a:rPr sz="1100" spc="-40" dirty="0">
                <a:latin typeface="Arial"/>
                <a:cs typeface="Arial"/>
              </a:rPr>
              <a:t>fully-connected</a:t>
            </a:r>
            <a:r>
              <a:rPr sz="1100" spc="30" dirty="0">
                <a:latin typeface="Arial"/>
                <a:cs typeface="Arial"/>
              </a:rPr>
              <a:t> </a:t>
            </a:r>
            <a:r>
              <a:rPr sz="1100" spc="-20" dirty="0">
                <a:latin typeface="Arial"/>
                <a:cs typeface="Arial"/>
              </a:rPr>
              <a:t>layers</a:t>
            </a:r>
            <a:endParaRPr sz="1100">
              <a:latin typeface="Arial"/>
              <a:cs typeface="Arial"/>
            </a:endParaRPr>
          </a:p>
          <a:p>
            <a:pPr marL="38100">
              <a:lnSpc>
                <a:spcPct val="100000"/>
              </a:lnSpc>
              <a:spcBef>
                <a:spcPts val="330"/>
              </a:spcBef>
            </a:pPr>
            <a:r>
              <a:rPr sz="1650" baseline="5050" dirty="0">
                <a:solidFill>
                  <a:srgbClr val="3333B2"/>
                </a:solidFill>
                <a:latin typeface="Lucida Sans Unicode"/>
                <a:cs typeface="Lucida Sans Unicode"/>
              </a:rPr>
              <a:t>▶</a:t>
            </a:r>
            <a:r>
              <a:rPr sz="1650" spc="217" baseline="5050" dirty="0">
                <a:solidFill>
                  <a:srgbClr val="3333B2"/>
                </a:solidFill>
                <a:latin typeface="Lucida Sans Unicode"/>
                <a:cs typeface="Lucida Sans Unicode"/>
              </a:rPr>
              <a:t> </a:t>
            </a:r>
            <a:r>
              <a:rPr sz="1100" spc="-100" dirty="0">
                <a:latin typeface="Arial"/>
                <a:cs typeface="Arial"/>
              </a:rPr>
              <a:t>Use</a:t>
            </a:r>
            <a:r>
              <a:rPr sz="1100" spc="25" dirty="0">
                <a:latin typeface="Arial"/>
                <a:cs typeface="Arial"/>
              </a:rPr>
              <a:t> </a:t>
            </a:r>
            <a:r>
              <a:rPr sz="1100" dirty="0">
                <a:latin typeface="Arial"/>
                <a:cs typeface="Arial"/>
              </a:rPr>
              <a:t>of</a:t>
            </a:r>
            <a:r>
              <a:rPr sz="1100" spc="20" dirty="0">
                <a:latin typeface="Arial"/>
                <a:cs typeface="Arial"/>
              </a:rPr>
              <a:t> </a:t>
            </a:r>
            <a:r>
              <a:rPr sz="1100" spc="-45" dirty="0">
                <a:latin typeface="Arial"/>
                <a:cs typeface="Arial"/>
              </a:rPr>
              <a:t>residual</a:t>
            </a:r>
            <a:r>
              <a:rPr sz="1100" spc="20" dirty="0">
                <a:latin typeface="Arial"/>
                <a:cs typeface="Arial"/>
              </a:rPr>
              <a:t> </a:t>
            </a:r>
            <a:r>
              <a:rPr sz="1100" spc="-10" dirty="0">
                <a:latin typeface="Arial"/>
                <a:cs typeface="Arial"/>
              </a:rPr>
              <a:t>connections</a:t>
            </a:r>
            <a:endParaRPr sz="1100">
              <a:latin typeface="Arial"/>
              <a:cs typeface="Arial"/>
            </a:endParaRPr>
          </a:p>
        </p:txBody>
      </p:sp>
      <p:pic>
        <p:nvPicPr>
          <p:cNvPr id="4" name="object 4"/>
          <p:cNvPicPr/>
          <p:nvPr/>
        </p:nvPicPr>
        <p:blipFill>
          <a:blip r:embed="rId5" cstate="print"/>
          <a:stretch>
            <a:fillRect/>
          </a:stretch>
        </p:blipFill>
        <p:spPr>
          <a:xfrm>
            <a:off x="394330" y="1438153"/>
            <a:ext cx="3778491" cy="1264473"/>
          </a:xfrm>
          <a:prstGeom prst="rect">
            <a:avLst/>
          </a:prstGeom>
        </p:spPr>
      </p:pic>
      <p:pic>
        <p:nvPicPr>
          <p:cNvPr id="14" name="Audio 13">
            <a:hlinkClick r:id="" action="ppaction://media"/>
            <a:extLst>
              <a:ext uri="{FF2B5EF4-FFF2-40B4-BE49-F238E27FC236}">
                <a16:creationId xmlns:a16="http://schemas.microsoft.com/office/drawing/2014/main" id="{CF2C86EE-9976-B0B6-6199-127BDDC2FFE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56515" t="-56515" r="-56515" b="-56515"/>
          <a:stretch>
            <a:fillRect/>
          </a:stretch>
        </p:blipFill>
        <p:spPr>
          <a:xfrm>
            <a:off x="3530346" y="2380996"/>
            <a:ext cx="1038225" cy="1038225"/>
          </a:xfrm>
          <a:prstGeom prst="ellipse">
            <a:avLst/>
          </a:prstGeom>
        </p:spPr>
      </p:pic>
    </p:spTree>
  </p:cSld>
  <p:clrMapOvr>
    <a:masterClrMapping/>
  </p:clrMapOvr>
  <p:transition advTm="3065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168</TotalTime>
  <Words>2039</Words>
  <Application>Microsoft Office PowerPoint</Application>
  <PresentationFormat>Custom</PresentationFormat>
  <Paragraphs>374</Paragraphs>
  <Slides>15</Slides>
  <Notes>15</Notes>
  <HiddenSlides>0</HiddenSlides>
  <MMClips>16</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Aptos</vt:lpstr>
      <vt:lpstr>Arial</vt:lpstr>
      <vt:lpstr>Calibri</vt:lpstr>
      <vt:lpstr>IBM Plex Sans Condensed</vt:lpstr>
      <vt:lpstr>Lucida Sans Unicode</vt:lpstr>
      <vt:lpstr>Montserrat</vt:lpstr>
      <vt:lpstr>Open Sans</vt:lpstr>
      <vt:lpstr>Tahoma</vt:lpstr>
      <vt:lpstr>Times New Roman</vt:lpstr>
      <vt:lpstr>Trebuchet MS</vt:lpstr>
      <vt:lpstr>Office Theme</vt:lpstr>
      <vt:lpstr>PowerPoint Presentation</vt:lpstr>
      <vt:lpstr>Introduction</vt:lpstr>
      <vt:lpstr>Sentinel-2 Seasons</vt:lpstr>
      <vt:lpstr>Sentinel-2 Bands Part I</vt:lpstr>
      <vt:lpstr>Sentinel-2 Bands Part II</vt:lpstr>
      <vt:lpstr>Soil and Elevation Data</vt:lpstr>
      <vt:lpstr>Neural Network Configuration I</vt:lpstr>
      <vt:lpstr>Neural Network Configuration II</vt:lpstr>
      <vt:lpstr>Model Architecture</vt:lpstr>
      <vt:lpstr>Dataset Exploration</vt:lpstr>
      <vt:lpstr>PowerPoint Presentation</vt:lpstr>
      <vt:lpstr>Change Map Correlations</vt:lpstr>
      <vt:lpstr>PowerPoint Presentation</vt:lpstr>
      <vt:lpstr>Summary and Conclusions</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Tree Genus Classification and Change Maps to Assist Mitigate Climate Change</dc:title>
  <dc:creator>Pedro Junio</dc:creator>
  <cp:lastModifiedBy>Pedro Junio</cp:lastModifiedBy>
  <cp:revision>30</cp:revision>
  <dcterms:created xsi:type="dcterms:W3CDTF">2024-09-03T15:12:12Z</dcterms:created>
  <dcterms:modified xsi:type="dcterms:W3CDTF">2024-09-03T18:00:27Z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2024-09-03T00:00:00Z</vt:filetime>
  </property>
  <property fmtid="{D5CDD505-2E9C-101B-9397-08002B2CF9AE}" pid="3" name="Creator">
    <vt:lpwstr>LaTeX with Beamer class</vt:lpwstr>
  </property>
  <property fmtid="{D5CDD505-2E9C-101B-9397-08002B2CF9AE}" pid="4" name="LastSaved">
    <vt:filetime>2024-09-03T00:00:00Z</vt:filetime>
  </property>
  <property fmtid="{D5CDD505-2E9C-101B-9397-08002B2CF9AE}" pid="5" name="PTEX.Fullbanner">
    <vt:lpwstr>This is pdfTeX, Version 3.141592653-2.6-1.40.24 (TeX Live 2022/Debian) kpathsea version 6.3.4</vt:lpwstr>
  </property>
  <property fmtid="{D5CDD505-2E9C-101B-9397-08002B2CF9AE}" pid="6" name="Producer">
    <vt:lpwstr>pdfTeX-1.40.24</vt:lpwstr>
  </property>
</Properties>
</file>